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86153d11c984c89" /><Relationship Type="http://schemas.openxmlformats.org/officeDocument/2006/relationships/extended-properties" Target="/docProps/app.xml" Id="R20a46ee6ce674c35" /><Relationship Type="http://schemas.openxmlformats.org/officeDocument/2006/relationships/officeDocument" Target="/ppt/presentation.xml" Id="Rddffd1b34b5942df" /></Relationships>
</file>

<file path=ppt/presentation.xml><?xml version="1.0" encoding="utf-8"?>
<p:presentation xmlns:p="http://schemas.openxmlformats.org/presentationml/2006/main">
  <p:sldMasterIdLst>
    <p:sldMasterId xmlns:r="http://schemas.openxmlformats.org/officeDocument/2006/relationships" id="2147483648" r:id="Reff622ab5aaf4ff6"/>
  </p:sldMasterIdLst>
  <p:notesMasterIdLst>
    <p:notesMasterId xmlns:r="http://schemas.openxmlformats.org/officeDocument/2006/relationships" r:id="R9712690207524bbc"/>
  </p:notesMasterIdLst>
  <p:sldIdLst>
    <p:sldId xmlns:r="http://schemas.openxmlformats.org/officeDocument/2006/relationships" id="256" r:id="R12e5189059294f30"/>
    <p:sldId xmlns:r="http://schemas.openxmlformats.org/officeDocument/2006/relationships" id="257" r:id="Rc06871f45e704a93"/>
    <p:sldId xmlns:r="http://schemas.openxmlformats.org/officeDocument/2006/relationships" id="258" r:id="R9fec9906688c4554"/>
    <p:sldId xmlns:r="http://schemas.openxmlformats.org/officeDocument/2006/relationships" id="259" r:id="R638ee23068084178"/>
    <p:sldId xmlns:r="http://schemas.openxmlformats.org/officeDocument/2006/relationships" id="260" r:id="R2d8c911a7fc3415b"/>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ae6171fbb9b4b0c" /><Relationship Type="http://schemas.openxmlformats.org/officeDocument/2006/relationships/slideMaster" Target="/ppt/slideMasters/slideMaster1.xml" Id="Reff622ab5aaf4ff6" /><Relationship Type="http://schemas.openxmlformats.org/officeDocument/2006/relationships/notesMaster" Target="/ppt/notesMasters/notesMaster1.xml" Id="R9712690207524bbc" /><Relationship Type="http://schemas.openxmlformats.org/officeDocument/2006/relationships/presProps" Target="/ppt/presProps.xml" Id="R42a873bc6f2c4fab" /><Relationship Type="http://schemas.openxmlformats.org/officeDocument/2006/relationships/tableStyles" Target="/ppt/tableStyles.xml" Id="Re4d580a34d014d01" /><Relationship Type="http://schemas.openxmlformats.org/officeDocument/2006/relationships/slide" Target="/ppt/slides/slide1.xml" Id="R12e5189059294f30" /><Relationship Type="http://schemas.openxmlformats.org/officeDocument/2006/relationships/slide" Target="/ppt/slides/slide2.xml" Id="Rc06871f45e704a93" /><Relationship Type="http://schemas.openxmlformats.org/officeDocument/2006/relationships/slide" Target="/ppt/slides/slide3.xml" Id="R9fec9906688c4554" /><Relationship Type="http://schemas.openxmlformats.org/officeDocument/2006/relationships/slide" Target="/ppt/slides/slide4.xml" Id="R638ee23068084178" /><Relationship Type="http://schemas.openxmlformats.org/officeDocument/2006/relationships/slide" Target="/ppt/slides/slide5.xml" Id="R2d8c911a7fc3415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2d73af1f8a3450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058f887807e4dc1" /><Relationship Type="http://schemas.openxmlformats.org/officeDocument/2006/relationships/notesMaster" Target="/ppt/notesMasters/notesMaster1.xml" Id="R3c6ffa0ef1ea4f79" /></Relationships>
</file>

<file path=ppt/notesSlides/_rels/notesSlide2.xml.rels>&#65279;<?xml version="1.0" encoding="utf-8"?><Relationships xmlns="http://schemas.openxmlformats.org/package/2006/relationships"><Relationship Type="http://schemas.openxmlformats.org/officeDocument/2006/relationships/slide" Target="/ppt/slides/slide2.xml" Id="Rf7cdb7ce703a41b1" /><Relationship Type="http://schemas.openxmlformats.org/officeDocument/2006/relationships/notesMaster" Target="/ppt/notesMasters/notesMaster1.xml" Id="R263be749dfae40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4935a4b4f7db4e21" /><Relationship Type="http://schemas.openxmlformats.org/officeDocument/2006/relationships/notesMaster" Target="/ppt/notesMasters/notesMaster1.xml" Id="Rfde6bacfc8914bdd" /></Relationships>
</file>

<file path=ppt/notesSlides/_rels/notesSlide4.xml.rels>&#65279;<?xml version="1.0" encoding="utf-8"?><Relationships xmlns="http://schemas.openxmlformats.org/package/2006/relationships"><Relationship Type="http://schemas.openxmlformats.org/officeDocument/2006/relationships/slide" Target="/ppt/slides/slide4.xml" Id="Ra28e9667c97c4271" /><Relationship Type="http://schemas.openxmlformats.org/officeDocument/2006/relationships/notesMaster" Target="/ppt/notesMasters/notesMaster1.xml" Id="Rd4fc0523ffa7428f"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f749bce7b5436e" /><Relationship Type="http://schemas.openxmlformats.org/officeDocument/2006/relationships/notesMaster" Target="/ppt/notesMasters/notesMaster1.xml" Id="R56a93985f5b34b3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Экран макеттері JOL TAXI қосымшасының интерфейсі мен бастапқы коды негізінде iPhone форматына бейімделді. Карта және профиль мәзірі пайдаланушының 19.10.2026 экран суреттерінен алынған. Бұл слайдтар нақты iOS жинағының скриншоттары емес. iPhone және 3D белгілер OpenAI image generation арқылы жасалды. Төлем картасын қосу іске қосылғаны расталмаған.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Экран макеттері JOL TAXI қосымшасының интерфейсі мен бастапқы коды негізінде iPhone форматына бейімделді. Карта және профиль мәзірі пайдаланушының 19.10.2026 экран суреттерінен алынған. Бұл слайдтар нақты iOS жинағының скриншоттары емес. iPhone және 3D белгілер OpenAI image generation арқылы жасалды. Төлем картасын қосу іске қосылғаны расталмаған.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Экран макеттері JOL TAXI қосымшасының интерфейсі мен бастапқы коды негізінде iPhone форматына бейімделді. Карта және профиль мәзірі пайдаланушының 19.10.2026 экран суреттерінен алынған. Бұл слайдтар нақты iOS жинағының скриншоттары емес. iPhone және 3D белгілер OpenAI image generation арқылы жасалды. Төлем картасын қосу іске қосылғаны расталмаған.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Экран макеттері JOL TAXI қосымшасының интерфейсі мен бастапқы коды негізінде iPhone форматына бейімделді. Карта және профиль мәзірі пайдаланушының 19.10.2026 экран суреттерінен алынған. Бұл слайдтар нақты iOS жинағының скриншоттары емес. iPhone және 3D белгілер OpenAI image generation арқылы жасалды. Төлем картасын қосу іске қосылғаны расталмаған.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Экран макеттері JOL TAXI қосымшасының интерфейсі мен бастапқы коды негізінде iPhone форматына бейімделді. Карта және профиль мәзірі пайдаланушының 19.10.2026 экран суреттерінен алынған. Бұл слайдтар нақты iOS жинағының скриншоттары емес. iPhone және 3D белгілер OpenAI image generation арқылы жасалды. Төлем картасын қосу іске қосылғаны расталмаған.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f1332799c84a1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a9f99a0e2ca40a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c60c7bde8c642c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ad1473235364ba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d0121424c974e0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e31ef6420fe45b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4B1EADD-019E-4B61-B38A-33ED834F52DA}"/>
              </a:ext>
            </a:extLst>
          </p:cNvPr>
          <p:cNvSpPr>
            <a:spLocks xmlns:a="http://schemas.openxmlformats.org/drawingml/2006/main" noGrp="1"/>
          </p:cNvSpPr>
          <p:nvPr>
            <p:ph type="title" idx="0"/>
          </p:nvPr>
        </p:nvSpPr>
        <p:spPr>
          <a:xfrm xmlns:a="http://schemas.openxmlformats.org/drawingml/2006/main">
            <a:off x="1524000" y="3238500"/>
            <a:ext cx="12192000" cy="1238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000" b="1">
                <a:solidFill>
                  <a:schemeClr val="tx1"/>
                </a:solidFill>
                <a:latin typeface="+mj-lt"/>
                <a:ea typeface="+mj-lt"/>
                <a:cs typeface="+mj-lt"/>
              </a:defRPr>
            </a:defPPr>
            <a:lvl1pPr marL="0" indent="0" algn="ctr">
              <a:lnSpc>
                <a:spcPct val="110000"/>
              </a:lnSpc>
              <a:spcBef>
                <a:spcPts val="0"/>
              </a:spcBef>
              <a:spcAft>
                <a:spcPts val="0"/>
              </a:spcAft>
              <a:buNone/>
              <a:defRPr sz="6000" b="1">
                <a:solidFill>
                  <a:schemeClr val="tx1"/>
                </a:solidFill>
                <a:latin typeface="+mj-lt"/>
                <a:ea typeface="+mj-lt"/>
                <a:cs typeface="+mj-lt"/>
              </a:defRPr>
            </a:lvl1pPr>
            <a:lvl2pPr marL="0" indent="0" algn="ctr">
              <a:lnSpc>
                <a:spcPct val="110000"/>
              </a:lnSpc>
              <a:spcBef>
                <a:spcPts val="0"/>
              </a:spcBef>
              <a:spcAft>
                <a:spcPts val="0"/>
              </a:spcAft>
              <a:buNone/>
              <a:defRPr sz="6000" b="1">
                <a:solidFill>
                  <a:schemeClr val="tx1"/>
                </a:solidFill>
                <a:latin typeface="+mj-lt"/>
                <a:ea typeface="+mj-lt"/>
                <a:cs typeface="+mj-lt"/>
              </a:defRPr>
            </a:lvl2pPr>
            <a:lvl3pPr marL="0" indent="0" algn="ctr">
              <a:lnSpc>
                <a:spcPct val="110000"/>
              </a:lnSpc>
              <a:spcBef>
                <a:spcPts val="0"/>
              </a:spcBef>
              <a:spcAft>
                <a:spcPts val="0"/>
              </a:spcAft>
              <a:buNone/>
              <a:defRPr sz="6000" b="1">
                <a:solidFill>
                  <a:schemeClr val="tx1"/>
                </a:solidFill>
                <a:latin typeface="+mj-lt"/>
                <a:ea typeface="+mj-lt"/>
                <a:cs typeface="+mj-lt"/>
              </a:defRPr>
            </a:lvl3pPr>
            <a:lvl4pPr marL="0" indent="0" algn="ctr">
              <a:lnSpc>
                <a:spcPct val="110000"/>
              </a:lnSpc>
              <a:spcBef>
                <a:spcPts val="0"/>
              </a:spcBef>
              <a:spcAft>
                <a:spcPts val="0"/>
              </a:spcAft>
              <a:buNone/>
              <a:defRPr sz="6000" b="1">
                <a:solidFill>
                  <a:schemeClr val="tx1"/>
                </a:solidFill>
                <a:latin typeface="+mj-lt"/>
                <a:ea typeface="+mj-lt"/>
                <a:cs typeface="+mj-lt"/>
              </a:defRPr>
            </a:lvl4pPr>
            <a:lvl5pPr marL="0" indent="0" algn="ctr">
              <a:lnSpc>
                <a:spcPct val="110000"/>
              </a:lnSpc>
              <a:spcBef>
                <a:spcPts val="0"/>
              </a:spcBef>
              <a:spcAft>
                <a:spcPts val="0"/>
              </a:spcAft>
              <a:buNone/>
              <a:defRPr sz="6000" b="1">
                <a:solidFill>
                  <a:schemeClr val="tx1"/>
                </a:solidFill>
                <a:latin typeface="+mj-lt"/>
                <a:ea typeface="+mj-lt"/>
                <a:cs typeface="+mj-lt"/>
              </a:defRPr>
            </a:lvl5pPr>
            <a:lvl6pPr marL="0" indent="0" algn="ctr">
              <a:lnSpc>
                <a:spcPct val="110000"/>
              </a:lnSpc>
              <a:spcBef>
                <a:spcPts val="0"/>
              </a:spcBef>
              <a:spcAft>
                <a:spcPts val="0"/>
              </a:spcAft>
              <a:buNone/>
              <a:defRPr sz="6000" b="1">
                <a:solidFill>
                  <a:schemeClr val="tx1"/>
                </a:solidFill>
                <a:latin typeface="+mj-lt"/>
                <a:ea typeface="+mj-lt"/>
                <a:cs typeface="+mj-lt"/>
              </a:defRPr>
            </a:lvl6pPr>
            <a:lvl7pPr marL="0" indent="0" algn="ctr">
              <a:lnSpc>
                <a:spcPct val="110000"/>
              </a:lnSpc>
              <a:spcBef>
                <a:spcPts val="0"/>
              </a:spcBef>
              <a:spcAft>
                <a:spcPts val="0"/>
              </a:spcAft>
              <a:buNone/>
              <a:defRPr sz="6000" b="1">
                <a:solidFill>
                  <a:schemeClr val="tx1"/>
                </a:solidFill>
                <a:latin typeface="+mj-lt"/>
                <a:ea typeface="+mj-lt"/>
                <a:cs typeface="+mj-lt"/>
              </a:defRPr>
            </a:lvl7pPr>
            <a:lvl8pPr marL="0" indent="0" algn="ctr">
              <a:lnSpc>
                <a:spcPct val="110000"/>
              </a:lnSpc>
              <a:spcBef>
                <a:spcPts val="0"/>
              </a:spcBef>
              <a:spcAft>
                <a:spcPts val="0"/>
              </a:spcAft>
              <a:buNone/>
              <a:defRPr sz="6000" b="1">
                <a:solidFill>
                  <a:schemeClr val="tx1"/>
                </a:solidFill>
                <a:latin typeface="+mj-lt"/>
                <a:ea typeface="+mj-lt"/>
                <a:cs typeface="+mj-lt"/>
              </a:defRPr>
            </a:lvl8pPr>
            <a:lvl9pPr marL="0" indent="0" algn="ctr">
              <a:lnSpc>
                <a:spcPct val="110000"/>
              </a:lnSpc>
              <a:spcBef>
                <a:spcPts val="0"/>
              </a:spcBef>
              <a:spcAft>
                <a:spcPts val="0"/>
              </a:spcAft>
              <a:buNone/>
              <a:defRPr sz="60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A897C81-4096-4FC4-A556-9676D3632F74}"/>
              </a:ext>
            </a:extLst>
          </p:cNvPr>
          <p:cNvSpPr>
            <a:spLocks xmlns:a="http://schemas.openxmlformats.org/drawingml/2006/main" noGrp="1"/>
          </p:cNvSpPr>
          <p:nvPr>
            <p:ph type="subTitle" idx="1"/>
          </p:nvPr>
        </p:nvSpPr>
        <p:spPr>
          <a:xfrm xmlns:a="http://schemas.openxmlformats.org/drawingml/2006/main">
            <a:off x="2286000" y="4714875"/>
            <a:ext cx="10668000" cy="952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25" b="0">
                <a:solidFill>
                  <a:schemeClr val="tx1"/>
                </a:solidFill>
                <a:latin typeface="+mn-lt"/>
                <a:ea typeface="+mn-lt"/>
                <a:cs typeface="+mn-lt"/>
              </a:defRPr>
            </a:defPPr>
            <a:lvl1pPr marL="0" indent="0" algn="ctr">
              <a:lnSpc>
                <a:spcPct val="110000"/>
              </a:lnSpc>
              <a:spcBef>
                <a:spcPts val="0"/>
              </a:spcBef>
              <a:spcAft>
                <a:spcPts val="0"/>
              </a:spcAft>
              <a:buNone/>
              <a:defRPr sz="2625" b="0">
                <a:solidFill>
                  <a:schemeClr val="tx1"/>
                </a:solidFill>
                <a:latin typeface="+mn-lt"/>
                <a:ea typeface="+mn-lt"/>
                <a:cs typeface="+mn-lt"/>
              </a:defRPr>
            </a:lvl1pPr>
            <a:lvl2pPr marL="0" indent="0" algn="ctr">
              <a:lnSpc>
                <a:spcPct val="110000"/>
              </a:lnSpc>
              <a:spcBef>
                <a:spcPts val="0"/>
              </a:spcBef>
              <a:spcAft>
                <a:spcPts val="0"/>
              </a:spcAft>
              <a:buNone/>
              <a:defRPr sz="2625" b="0">
                <a:solidFill>
                  <a:schemeClr val="tx1"/>
                </a:solidFill>
                <a:latin typeface="+mn-lt"/>
                <a:ea typeface="+mn-lt"/>
                <a:cs typeface="+mn-lt"/>
              </a:defRPr>
            </a:lvl2pPr>
            <a:lvl3pPr marL="0" indent="0" algn="ctr">
              <a:lnSpc>
                <a:spcPct val="110000"/>
              </a:lnSpc>
              <a:spcBef>
                <a:spcPts val="0"/>
              </a:spcBef>
              <a:spcAft>
                <a:spcPts val="0"/>
              </a:spcAft>
              <a:buNone/>
              <a:defRPr sz="2625" b="0">
                <a:solidFill>
                  <a:schemeClr val="tx1"/>
                </a:solidFill>
                <a:latin typeface="+mn-lt"/>
                <a:ea typeface="+mn-lt"/>
                <a:cs typeface="+mn-lt"/>
              </a:defRPr>
            </a:lvl3pPr>
            <a:lvl4pPr marL="0" indent="0" algn="ctr">
              <a:lnSpc>
                <a:spcPct val="110000"/>
              </a:lnSpc>
              <a:spcBef>
                <a:spcPts val="0"/>
              </a:spcBef>
              <a:spcAft>
                <a:spcPts val="0"/>
              </a:spcAft>
              <a:buNone/>
              <a:defRPr sz="2625" b="0">
                <a:solidFill>
                  <a:schemeClr val="tx1"/>
                </a:solidFill>
                <a:latin typeface="+mn-lt"/>
                <a:ea typeface="+mn-lt"/>
                <a:cs typeface="+mn-lt"/>
              </a:defRPr>
            </a:lvl4pPr>
            <a:lvl5pPr marL="0" indent="0" algn="ctr">
              <a:lnSpc>
                <a:spcPct val="110000"/>
              </a:lnSpc>
              <a:spcBef>
                <a:spcPts val="0"/>
              </a:spcBef>
              <a:spcAft>
                <a:spcPts val="0"/>
              </a:spcAft>
              <a:buNone/>
              <a:defRPr sz="2625" b="0">
                <a:solidFill>
                  <a:schemeClr val="tx1"/>
                </a:solidFill>
                <a:latin typeface="+mn-lt"/>
                <a:ea typeface="+mn-lt"/>
                <a:cs typeface="+mn-lt"/>
              </a:defRPr>
            </a:lvl5pPr>
            <a:lvl6pPr marL="0" indent="0" algn="ctr">
              <a:lnSpc>
                <a:spcPct val="110000"/>
              </a:lnSpc>
              <a:spcBef>
                <a:spcPts val="0"/>
              </a:spcBef>
              <a:spcAft>
                <a:spcPts val="0"/>
              </a:spcAft>
              <a:buNone/>
              <a:defRPr sz="2625" b="0">
                <a:solidFill>
                  <a:schemeClr val="tx1"/>
                </a:solidFill>
                <a:latin typeface="+mn-lt"/>
                <a:ea typeface="+mn-lt"/>
                <a:cs typeface="+mn-lt"/>
              </a:defRPr>
            </a:lvl6pPr>
            <a:lvl7pPr marL="0" indent="0" algn="ctr">
              <a:lnSpc>
                <a:spcPct val="110000"/>
              </a:lnSpc>
              <a:spcBef>
                <a:spcPts val="0"/>
              </a:spcBef>
              <a:spcAft>
                <a:spcPts val="0"/>
              </a:spcAft>
              <a:buNone/>
              <a:defRPr sz="2625" b="0">
                <a:solidFill>
                  <a:schemeClr val="tx1"/>
                </a:solidFill>
                <a:latin typeface="+mn-lt"/>
                <a:ea typeface="+mn-lt"/>
                <a:cs typeface="+mn-lt"/>
              </a:defRPr>
            </a:lvl7pPr>
            <a:lvl8pPr marL="0" indent="0" algn="ctr">
              <a:lnSpc>
                <a:spcPct val="110000"/>
              </a:lnSpc>
              <a:spcBef>
                <a:spcPts val="0"/>
              </a:spcBef>
              <a:spcAft>
                <a:spcPts val="0"/>
              </a:spcAft>
              <a:buNone/>
              <a:defRPr sz="2625" b="0">
                <a:solidFill>
                  <a:schemeClr val="tx1"/>
                </a:solidFill>
                <a:latin typeface="+mn-lt"/>
                <a:ea typeface="+mn-lt"/>
                <a:cs typeface="+mn-lt"/>
              </a:defRPr>
            </a:lvl8pPr>
            <a:lvl9pPr marL="0" indent="0" algn="ctr">
              <a:lnSpc>
                <a:spcPct val="110000"/>
              </a:lnSpc>
              <a:spcBef>
                <a:spcPts val="0"/>
              </a:spcBef>
              <a:spcAft>
                <a:spcPts val="0"/>
              </a:spcAft>
              <a:buNone/>
              <a:defRPr sz="2625"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E02B41A-69E5-4FE6-AE0D-0300E6814512}"/>
              </a:ext>
            </a:extLst>
          </p:cNvPr>
          <p:cNvSpPr>
            <a:spLocks xmlns:a="http://schemas.openxmlformats.org/drawingml/2006/main" noGrp="1"/>
          </p:cNvSpPr>
          <p:nvPr>
            <p:ph type="title" idx="0"/>
          </p:nvPr>
        </p:nvSpPr>
        <p:spPr>
          <a:xfrm xmlns:a="http://schemas.openxmlformats.org/drawingml/2006/main">
            <a:off x="1524000" y="3571875"/>
            <a:ext cx="12192000" cy="1428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50" b="1">
                <a:solidFill>
                  <a:schemeClr val="tx1"/>
                </a:solidFill>
                <a:latin typeface="+mj-lt"/>
                <a:ea typeface="+mj-lt"/>
                <a:cs typeface="+mj-lt"/>
              </a:defRPr>
            </a:defPPr>
            <a:lvl1pPr marL="0" indent="0" algn="ctr">
              <a:lnSpc>
                <a:spcPct val="110000"/>
              </a:lnSpc>
              <a:spcBef>
                <a:spcPts val="0"/>
              </a:spcBef>
              <a:spcAft>
                <a:spcPts val="0"/>
              </a:spcAft>
              <a:buNone/>
              <a:defRPr sz="5250" b="1">
                <a:solidFill>
                  <a:schemeClr val="tx1"/>
                </a:solidFill>
                <a:latin typeface="+mj-lt"/>
                <a:ea typeface="+mj-lt"/>
                <a:cs typeface="+mj-lt"/>
              </a:defRPr>
            </a:lvl1pPr>
            <a:lvl2pPr marL="0" indent="0" algn="ctr">
              <a:lnSpc>
                <a:spcPct val="110000"/>
              </a:lnSpc>
              <a:spcBef>
                <a:spcPts val="0"/>
              </a:spcBef>
              <a:spcAft>
                <a:spcPts val="0"/>
              </a:spcAft>
              <a:buNone/>
              <a:defRPr sz="5250" b="1">
                <a:solidFill>
                  <a:schemeClr val="tx1"/>
                </a:solidFill>
                <a:latin typeface="+mj-lt"/>
                <a:ea typeface="+mj-lt"/>
                <a:cs typeface="+mj-lt"/>
              </a:defRPr>
            </a:lvl2pPr>
            <a:lvl3pPr marL="0" indent="0" algn="ctr">
              <a:lnSpc>
                <a:spcPct val="110000"/>
              </a:lnSpc>
              <a:spcBef>
                <a:spcPts val="0"/>
              </a:spcBef>
              <a:spcAft>
                <a:spcPts val="0"/>
              </a:spcAft>
              <a:buNone/>
              <a:defRPr sz="5250" b="1">
                <a:solidFill>
                  <a:schemeClr val="tx1"/>
                </a:solidFill>
                <a:latin typeface="+mj-lt"/>
                <a:ea typeface="+mj-lt"/>
                <a:cs typeface="+mj-lt"/>
              </a:defRPr>
            </a:lvl3pPr>
            <a:lvl4pPr marL="0" indent="0" algn="ctr">
              <a:lnSpc>
                <a:spcPct val="110000"/>
              </a:lnSpc>
              <a:spcBef>
                <a:spcPts val="0"/>
              </a:spcBef>
              <a:spcAft>
                <a:spcPts val="0"/>
              </a:spcAft>
              <a:buNone/>
              <a:defRPr sz="5250" b="1">
                <a:solidFill>
                  <a:schemeClr val="tx1"/>
                </a:solidFill>
                <a:latin typeface="+mj-lt"/>
                <a:ea typeface="+mj-lt"/>
                <a:cs typeface="+mj-lt"/>
              </a:defRPr>
            </a:lvl4pPr>
            <a:lvl5pPr marL="0" indent="0" algn="ctr">
              <a:lnSpc>
                <a:spcPct val="110000"/>
              </a:lnSpc>
              <a:spcBef>
                <a:spcPts val="0"/>
              </a:spcBef>
              <a:spcAft>
                <a:spcPts val="0"/>
              </a:spcAft>
              <a:buNone/>
              <a:defRPr sz="5250" b="1">
                <a:solidFill>
                  <a:schemeClr val="tx1"/>
                </a:solidFill>
                <a:latin typeface="+mj-lt"/>
                <a:ea typeface="+mj-lt"/>
                <a:cs typeface="+mj-lt"/>
              </a:defRPr>
            </a:lvl5pPr>
            <a:lvl6pPr marL="0" indent="0" algn="ctr">
              <a:lnSpc>
                <a:spcPct val="110000"/>
              </a:lnSpc>
              <a:spcBef>
                <a:spcPts val="0"/>
              </a:spcBef>
              <a:spcAft>
                <a:spcPts val="0"/>
              </a:spcAft>
              <a:buNone/>
              <a:defRPr sz="5250" b="1">
                <a:solidFill>
                  <a:schemeClr val="tx1"/>
                </a:solidFill>
                <a:latin typeface="+mj-lt"/>
                <a:ea typeface="+mj-lt"/>
                <a:cs typeface="+mj-lt"/>
              </a:defRPr>
            </a:lvl6pPr>
            <a:lvl7pPr marL="0" indent="0" algn="ctr">
              <a:lnSpc>
                <a:spcPct val="110000"/>
              </a:lnSpc>
              <a:spcBef>
                <a:spcPts val="0"/>
              </a:spcBef>
              <a:spcAft>
                <a:spcPts val="0"/>
              </a:spcAft>
              <a:buNone/>
              <a:defRPr sz="5250" b="1">
                <a:solidFill>
                  <a:schemeClr val="tx1"/>
                </a:solidFill>
                <a:latin typeface="+mj-lt"/>
                <a:ea typeface="+mj-lt"/>
                <a:cs typeface="+mj-lt"/>
              </a:defRPr>
            </a:lvl7pPr>
            <a:lvl8pPr marL="0" indent="0" algn="ctr">
              <a:lnSpc>
                <a:spcPct val="110000"/>
              </a:lnSpc>
              <a:spcBef>
                <a:spcPts val="0"/>
              </a:spcBef>
              <a:spcAft>
                <a:spcPts val="0"/>
              </a:spcAft>
              <a:buNone/>
              <a:defRPr sz="5250" b="1">
                <a:solidFill>
                  <a:schemeClr val="tx1"/>
                </a:solidFill>
                <a:latin typeface="+mj-lt"/>
                <a:ea typeface="+mj-lt"/>
                <a:cs typeface="+mj-lt"/>
              </a:defRPr>
            </a:lvl8pPr>
            <a:lvl9pPr marL="0" indent="0" algn="ctr">
              <a:lnSpc>
                <a:spcPct val="110000"/>
              </a:lnSpc>
              <a:spcBef>
                <a:spcPts val="0"/>
              </a:spcBef>
              <a:spcAft>
                <a:spcPts val="0"/>
              </a:spcAft>
              <a:buNone/>
              <a:defRPr sz="525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54E7721-3059-4119-AD05-9AF1252C3172}"/>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CA73531-A321-49A0-B46B-840E32B17C79}"/>
              </a:ext>
            </a:extLst>
          </p:cNvPr>
          <p:cNvSpPr>
            <a:spLocks xmlns:a="http://schemas.openxmlformats.org/drawingml/2006/main" noGrp="1"/>
          </p:cNvSpPr>
          <p:nvPr>
            <p:ph type="body" idx="1"/>
          </p:nvPr>
        </p:nvSpPr>
        <p:spPr>
          <a:xfrm xmlns:a="http://schemas.openxmlformats.org/drawingml/2006/main">
            <a:off x="857250" y="2381250"/>
            <a:ext cx="13525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gn="l">
              <a:lnSpc>
                <a:spcPct val="110000"/>
              </a:lnSpc>
              <a:spcBef>
                <a:spcPts val="0"/>
              </a:spcBef>
              <a:spcAft>
                <a:spcPts val="1500"/>
              </a:spcAft>
              <a:buChar char="•"/>
              <a:defRPr sz="2813" b="0">
                <a:solidFill>
                  <a:schemeClr val="tx1"/>
                </a:solidFill>
                <a:latin typeface="+mn-lt"/>
                <a:ea typeface="+mn-lt"/>
                <a:cs typeface="+mn-lt"/>
              </a:defRPr>
            </a:lvl1pPr>
            <a:lvl2pPr marL="666750" indent="-285750" algn="l">
              <a:lnSpc>
                <a:spcPct val="110000"/>
              </a:lnSpc>
              <a:spcBef>
                <a:spcPts val="0"/>
              </a:spcBef>
              <a:spcAft>
                <a:spcPts val="1500"/>
              </a:spcAft>
              <a:buChar char="•"/>
              <a:defRPr sz="2813" b="0">
                <a:solidFill>
                  <a:schemeClr val="tx1"/>
                </a:solidFill>
                <a:latin typeface="+mn-lt"/>
                <a:ea typeface="+mn-lt"/>
                <a:cs typeface="+mn-lt"/>
              </a:defRPr>
            </a:lvl2pPr>
            <a:lvl3pPr marL="1047750" indent="-285750" algn="l">
              <a:lnSpc>
                <a:spcPct val="110000"/>
              </a:lnSpc>
              <a:spcBef>
                <a:spcPts val="0"/>
              </a:spcBef>
              <a:spcAft>
                <a:spcPts val="1500"/>
              </a:spcAft>
              <a:buChar char="•"/>
              <a:defRPr sz="2813" b="0">
                <a:solidFill>
                  <a:schemeClr val="tx1"/>
                </a:solidFill>
                <a:latin typeface="+mn-lt"/>
                <a:ea typeface="+mn-lt"/>
                <a:cs typeface="+mn-lt"/>
              </a:defRPr>
            </a:lvl3pPr>
            <a:lvl4pPr marL="1428750" indent="-285750" algn="l">
              <a:lnSpc>
                <a:spcPct val="110000"/>
              </a:lnSpc>
              <a:spcBef>
                <a:spcPts val="0"/>
              </a:spcBef>
              <a:spcAft>
                <a:spcPts val="1500"/>
              </a:spcAft>
              <a:buChar char="•"/>
              <a:defRPr sz="2813" b="0">
                <a:solidFill>
                  <a:schemeClr val="tx1"/>
                </a:solidFill>
                <a:latin typeface="+mn-lt"/>
                <a:ea typeface="+mn-lt"/>
                <a:cs typeface="+mn-lt"/>
              </a:defRPr>
            </a:lvl4pPr>
            <a:lvl5pPr marL="1809750" indent="-285750" algn="l">
              <a:lnSpc>
                <a:spcPct val="110000"/>
              </a:lnSpc>
              <a:spcBef>
                <a:spcPts val="0"/>
              </a:spcBef>
              <a:spcAft>
                <a:spcPts val="1500"/>
              </a:spcAft>
              <a:buChar char="•"/>
              <a:defRPr sz="2813" b="0">
                <a:solidFill>
                  <a:schemeClr val="tx1"/>
                </a:solidFill>
                <a:latin typeface="+mn-lt"/>
                <a:ea typeface="+mn-lt"/>
                <a:cs typeface="+mn-lt"/>
              </a:defRPr>
            </a:lvl5pPr>
            <a:lvl6pPr marL="2190750" indent="-285750" algn="l">
              <a:lnSpc>
                <a:spcPct val="110000"/>
              </a:lnSpc>
              <a:spcBef>
                <a:spcPts val="0"/>
              </a:spcBef>
              <a:spcAft>
                <a:spcPts val="1500"/>
              </a:spcAft>
              <a:buChar char="•"/>
              <a:defRPr sz="2813" b="0">
                <a:solidFill>
                  <a:schemeClr val="tx1"/>
                </a:solidFill>
                <a:latin typeface="+mn-lt"/>
                <a:ea typeface="+mn-lt"/>
                <a:cs typeface="+mn-lt"/>
              </a:defRPr>
            </a:lvl6pPr>
            <a:lvl7pPr marL="2571750" indent="-285750" algn="l">
              <a:lnSpc>
                <a:spcPct val="110000"/>
              </a:lnSpc>
              <a:spcBef>
                <a:spcPts val="0"/>
              </a:spcBef>
              <a:spcAft>
                <a:spcPts val="1500"/>
              </a:spcAft>
              <a:buChar char="•"/>
              <a:defRPr sz="2813" b="0">
                <a:solidFill>
                  <a:schemeClr val="tx1"/>
                </a:solidFill>
                <a:latin typeface="+mn-lt"/>
                <a:ea typeface="+mn-lt"/>
                <a:cs typeface="+mn-lt"/>
              </a:defRPr>
            </a:lvl7pPr>
            <a:lvl8pPr marL="2952750" indent="-285750" algn="l">
              <a:lnSpc>
                <a:spcPct val="110000"/>
              </a:lnSpc>
              <a:spcBef>
                <a:spcPts val="0"/>
              </a:spcBef>
              <a:spcAft>
                <a:spcPts val="1500"/>
              </a:spcAft>
              <a:buChar char="•"/>
              <a:defRPr sz="2813" b="0">
                <a:solidFill>
                  <a:schemeClr val="tx1"/>
                </a:solidFill>
                <a:latin typeface="+mn-lt"/>
                <a:ea typeface="+mn-lt"/>
                <a:cs typeface="+mn-lt"/>
              </a:defRPr>
            </a:lvl8pPr>
            <a:lvl9pPr marL="3333750" indent="-285750" algn="l">
              <a:lnSpc>
                <a:spcPct val="110000"/>
              </a:lnSpc>
              <a:spcBef>
                <a:spcPts val="0"/>
              </a:spcBef>
              <a:spcAft>
                <a:spcPts val="1500"/>
              </a:spcAft>
              <a:buChar char="•"/>
              <a:defRPr sz="2813"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746DF5F-3C68-4CDA-A5A3-CB0315C0C9B8}"/>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B781ED1-2759-44CF-94DB-D727D77CA2B9}"/>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gn="l">
              <a:lnSpc>
                <a:spcPct val="110000"/>
              </a:lnSpc>
              <a:spcBef>
                <a:spcPts val="0"/>
              </a:spcBef>
              <a:spcAft>
                <a:spcPts val="1500"/>
              </a:spcAft>
              <a:buChar char="•"/>
              <a:defRPr sz="2625" b="0">
                <a:solidFill>
                  <a:schemeClr val="tx1"/>
                </a:solidFill>
                <a:latin typeface="+mn-lt"/>
                <a:ea typeface="+mn-lt"/>
                <a:cs typeface="+mn-lt"/>
              </a:defRPr>
            </a:lvl1pPr>
            <a:lvl2pPr marL="666750" indent="-285750" algn="l">
              <a:lnSpc>
                <a:spcPct val="110000"/>
              </a:lnSpc>
              <a:spcBef>
                <a:spcPts val="0"/>
              </a:spcBef>
              <a:spcAft>
                <a:spcPts val="1500"/>
              </a:spcAft>
              <a:buChar char="•"/>
              <a:defRPr sz="2625" b="0">
                <a:solidFill>
                  <a:schemeClr val="tx1"/>
                </a:solidFill>
                <a:latin typeface="+mn-lt"/>
                <a:ea typeface="+mn-lt"/>
                <a:cs typeface="+mn-lt"/>
              </a:defRPr>
            </a:lvl2pPr>
            <a:lvl3pPr marL="1047750" indent="-285750" algn="l">
              <a:lnSpc>
                <a:spcPct val="110000"/>
              </a:lnSpc>
              <a:spcBef>
                <a:spcPts val="0"/>
              </a:spcBef>
              <a:spcAft>
                <a:spcPts val="1500"/>
              </a:spcAft>
              <a:buChar char="•"/>
              <a:defRPr sz="2625" b="0">
                <a:solidFill>
                  <a:schemeClr val="tx1"/>
                </a:solidFill>
                <a:latin typeface="+mn-lt"/>
                <a:ea typeface="+mn-lt"/>
                <a:cs typeface="+mn-lt"/>
              </a:defRPr>
            </a:lvl3pPr>
            <a:lvl4pPr marL="1428750" indent="-285750" algn="l">
              <a:lnSpc>
                <a:spcPct val="110000"/>
              </a:lnSpc>
              <a:spcBef>
                <a:spcPts val="0"/>
              </a:spcBef>
              <a:spcAft>
                <a:spcPts val="1500"/>
              </a:spcAft>
              <a:buChar char="•"/>
              <a:defRPr sz="2625" b="0">
                <a:solidFill>
                  <a:schemeClr val="tx1"/>
                </a:solidFill>
                <a:latin typeface="+mn-lt"/>
                <a:ea typeface="+mn-lt"/>
                <a:cs typeface="+mn-lt"/>
              </a:defRPr>
            </a:lvl4pPr>
            <a:lvl5pPr marL="1809750" indent="-285750" algn="l">
              <a:lnSpc>
                <a:spcPct val="110000"/>
              </a:lnSpc>
              <a:spcBef>
                <a:spcPts val="0"/>
              </a:spcBef>
              <a:spcAft>
                <a:spcPts val="1500"/>
              </a:spcAft>
              <a:buChar char="•"/>
              <a:defRPr sz="2625" b="0">
                <a:solidFill>
                  <a:schemeClr val="tx1"/>
                </a:solidFill>
                <a:latin typeface="+mn-lt"/>
                <a:ea typeface="+mn-lt"/>
                <a:cs typeface="+mn-lt"/>
              </a:defRPr>
            </a:lvl5pPr>
            <a:lvl6pPr marL="2190750" indent="-285750" algn="l">
              <a:lnSpc>
                <a:spcPct val="110000"/>
              </a:lnSpc>
              <a:spcBef>
                <a:spcPts val="0"/>
              </a:spcBef>
              <a:spcAft>
                <a:spcPts val="1500"/>
              </a:spcAft>
              <a:buChar char="•"/>
              <a:defRPr sz="2625" b="0">
                <a:solidFill>
                  <a:schemeClr val="tx1"/>
                </a:solidFill>
                <a:latin typeface="+mn-lt"/>
                <a:ea typeface="+mn-lt"/>
                <a:cs typeface="+mn-lt"/>
              </a:defRPr>
            </a:lvl6pPr>
            <a:lvl7pPr marL="2571750" indent="-285750" algn="l">
              <a:lnSpc>
                <a:spcPct val="110000"/>
              </a:lnSpc>
              <a:spcBef>
                <a:spcPts val="0"/>
              </a:spcBef>
              <a:spcAft>
                <a:spcPts val="1500"/>
              </a:spcAft>
              <a:buChar char="•"/>
              <a:defRPr sz="2625" b="0">
                <a:solidFill>
                  <a:schemeClr val="tx1"/>
                </a:solidFill>
                <a:latin typeface="+mn-lt"/>
                <a:ea typeface="+mn-lt"/>
                <a:cs typeface="+mn-lt"/>
              </a:defRPr>
            </a:lvl7pPr>
            <a:lvl8pPr marL="2952750" indent="-285750" algn="l">
              <a:lnSpc>
                <a:spcPct val="110000"/>
              </a:lnSpc>
              <a:spcBef>
                <a:spcPts val="0"/>
              </a:spcBef>
              <a:spcAft>
                <a:spcPts val="1500"/>
              </a:spcAft>
              <a:buChar char="•"/>
              <a:defRPr sz="2625" b="0">
                <a:solidFill>
                  <a:schemeClr val="tx1"/>
                </a:solidFill>
                <a:latin typeface="+mn-lt"/>
                <a:ea typeface="+mn-lt"/>
                <a:cs typeface="+mn-lt"/>
              </a:defRPr>
            </a:lvl8pPr>
            <a:lvl9pPr marL="3333750" indent="-285750" algn="l">
              <a:lnSpc>
                <a:spcPct val="110000"/>
              </a:lnSpc>
              <a:spcBef>
                <a:spcPts val="0"/>
              </a:spcBef>
              <a:spcAft>
                <a:spcPts val="1500"/>
              </a:spcAft>
              <a:buChar char="•"/>
              <a:defRPr sz="2625"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4B2E090-2133-480F-9F9D-69FEB6A97BA9}"/>
              </a:ext>
            </a:extLst>
          </p:cNvPr>
          <p:cNvSpPr>
            <a:spLocks xmlns:a="http://schemas.openxmlformats.org/drawingml/2006/main" noGrp="1"/>
          </p:cNvSpPr>
          <p:nvPr>
            <p:ph type="body" idx="2"/>
          </p:nvPr>
        </p:nvSpPr>
        <p:spPr>
          <a:xfrm xmlns:a="http://schemas.openxmlformats.org/drawingml/2006/main">
            <a:off x="8096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gn="l">
              <a:lnSpc>
                <a:spcPct val="110000"/>
              </a:lnSpc>
              <a:spcBef>
                <a:spcPts val="0"/>
              </a:spcBef>
              <a:spcAft>
                <a:spcPts val="1500"/>
              </a:spcAft>
              <a:buChar char="•"/>
              <a:defRPr sz="2625" b="0">
                <a:solidFill>
                  <a:schemeClr val="tx1"/>
                </a:solidFill>
                <a:latin typeface="+mn-lt"/>
                <a:ea typeface="+mn-lt"/>
                <a:cs typeface="+mn-lt"/>
              </a:defRPr>
            </a:lvl1pPr>
            <a:lvl2pPr marL="666750" indent="-285750" algn="l">
              <a:lnSpc>
                <a:spcPct val="110000"/>
              </a:lnSpc>
              <a:spcBef>
                <a:spcPts val="0"/>
              </a:spcBef>
              <a:spcAft>
                <a:spcPts val="1500"/>
              </a:spcAft>
              <a:buChar char="•"/>
              <a:defRPr sz="2625" b="0">
                <a:solidFill>
                  <a:schemeClr val="tx1"/>
                </a:solidFill>
                <a:latin typeface="+mn-lt"/>
                <a:ea typeface="+mn-lt"/>
                <a:cs typeface="+mn-lt"/>
              </a:defRPr>
            </a:lvl2pPr>
            <a:lvl3pPr marL="1047750" indent="-285750" algn="l">
              <a:lnSpc>
                <a:spcPct val="110000"/>
              </a:lnSpc>
              <a:spcBef>
                <a:spcPts val="0"/>
              </a:spcBef>
              <a:spcAft>
                <a:spcPts val="1500"/>
              </a:spcAft>
              <a:buChar char="•"/>
              <a:defRPr sz="2625" b="0">
                <a:solidFill>
                  <a:schemeClr val="tx1"/>
                </a:solidFill>
                <a:latin typeface="+mn-lt"/>
                <a:ea typeface="+mn-lt"/>
                <a:cs typeface="+mn-lt"/>
              </a:defRPr>
            </a:lvl3pPr>
            <a:lvl4pPr marL="1428750" indent="-285750" algn="l">
              <a:lnSpc>
                <a:spcPct val="110000"/>
              </a:lnSpc>
              <a:spcBef>
                <a:spcPts val="0"/>
              </a:spcBef>
              <a:spcAft>
                <a:spcPts val="1500"/>
              </a:spcAft>
              <a:buChar char="•"/>
              <a:defRPr sz="2625" b="0">
                <a:solidFill>
                  <a:schemeClr val="tx1"/>
                </a:solidFill>
                <a:latin typeface="+mn-lt"/>
                <a:ea typeface="+mn-lt"/>
                <a:cs typeface="+mn-lt"/>
              </a:defRPr>
            </a:lvl4pPr>
            <a:lvl5pPr marL="1809750" indent="-285750" algn="l">
              <a:lnSpc>
                <a:spcPct val="110000"/>
              </a:lnSpc>
              <a:spcBef>
                <a:spcPts val="0"/>
              </a:spcBef>
              <a:spcAft>
                <a:spcPts val="1500"/>
              </a:spcAft>
              <a:buChar char="•"/>
              <a:defRPr sz="2625" b="0">
                <a:solidFill>
                  <a:schemeClr val="tx1"/>
                </a:solidFill>
                <a:latin typeface="+mn-lt"/>
                <a:ea typeface="+mn-lt"/>
                <a:cs typeface="+mn-lt"/>
              </a:defRPr>
            </a:lvl5pPr>
            <a:lvl6pPr marL="2190750" indent="-285750" algn="l">
              <a:lnSpc>
                <a:spcPct val="110000"/>
              </a:lnSpc>
              <a:spcBef>
                <a:spcPts val="0"/>
              </a:spcBef>
              <a:spcAft>
                <a:spcPts val="1500"/>
              </a:spcAft>
              <a:buChar char="•"/>
              <a:defRPr sz="2625" b="0">
                <a:solidFill>
                  <a:schemeClr val="tx1"/>
                </a:solidFill>
                <a:latin typeface="+mn-lt"/>
                <a:ea typeface="+mn-lt"/>
                <a:cs typeface="+mn-lt"/>
              </a:defRPr>
            </a:lvl6pPr>
            <a:lvl7pPr marL="2571750" indent="-285750" algn="l">
              <a:lnSpc>
                <a:spcPct val="110000"/>
              </a:lnSpc>
              <a:spcBef>
                <a:spcPts val="0"/>
              </a:spcBef>
              <a:spcAft>
                <a:spcPts val="1500"/>
              </a:spcAft>
              <a:buChar char="•"/>
              <a:defRPr sz="2625" b="0">
                <a:solidFill>
                  <a:schemeClr val="tx1"/>
                </a:solidFill>
                <a:latin typeface="+mn-lt"/>
                <a:ea typeface="+mn-lt"/>
                <a:cs typeface="+mn-lt"/>
              </a:defRPr>
            </a:lvl7pPr>
            <a:lvl8pPr marL="2952750" indent="-285750" algn="l">
              <a:lnSpc>
                <a:spcPct val="110000"/>
              </a:lnSpc>
              <a:spcBef>
                <a:spcPts val="0"/>
              </a:spcBef>
              <a:spcAft>
                <a:spcPts val="1500"/>
              </a:spcAft>
              <a:buChar char="•"/>
              <a:defRPr sz="2625" b="0">
                <a:solidFill>
                  <a:schemeClr val="tx1"/>
                </a:solidFill>
                <a:latin typeface="+mn-lt"/>
                <a:ea typeface="+mn-lt"/>
                <a:cs typeface="+mn-lt"/>
              </a:defRPr>
            </a:lvl8pPr>
            <a:lvl9pPr marL="3333750" indent="-285750" algn="l">
              <a:lnSpc>
                <a:spcPct val="110000"/>
              </a:lnSpc>
              <a:spcBef>
                <a:spcPts val="0"/>
              </a:spcBef>
              <a:spcAft>
                <a:spcPts val="1500"/>
              </a:spcAft>
              <a:buChar char="•"/>
              <a:defRPr sz="2625"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69D6606-6FCC-4AFB-B3DC-BAE800303685}"/>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gn="l">
              <a:lnSpc>
                <a:spcPct val="110000"/>
              </a:lnSpc>
              <a:spcBef>
                <a:spcPts val="0"/>
              </a:spcBef>
              <a:spcAft>
                <a:spcPts val="0"/>
              </a:spcAft>
              <a:buNone/>
              <a:defRPr sz="4125" b="1">
                <a:solidFill>
                  <a:schemeClr val="tx1"/>
                </a:solidFill>
                <a:latin typeface="+mj-lt"/>
                <a:ea typeface="+mj-lt"/>
                <a:cs typeface="+mj-lt"/>
              </a:defRPr>
            </a:lvl1pPr>
            <a:lvl2pPr marL="0" indent="0" algn="l">
              <a:lnSpc>
                <a:spcPct val="110000"/>
              </a:lnSpc>
              <a:spcBef>
                <a:spcPts val="0"/>
              </a:spcBef>
              <a:spcAft>
                <a:spcPts val="0"/>
              </a:spcAft>
              <a:buNone/>
              <a:defRPr sz="4125" b="1">
                <a:solidFill>
                  <a:schemeClr val="tx1"/>
                </a:solidFill>
                <a:latin typeface="+mj-lt"/>
                <a:ea typeface="+mj-lt"/>
                <a:cs typeface="+mj-lt"/>
              </a:defRPr>
            </a:lvl2pPr>
            <a:lvl3pPr marL="0" indent="0" algn="l">
              <a:lnSpc>
                <a:spcPct val="110000"/>
              </a:lnSpc>
              <a:spcBef>
                <a:spcPts val="0"/>
              </a:spcBef>
              <a:spcAft>
                <a:spcPts val="0"/>
              </a:spcAft>
              <a:buNone/>
              <a:defRPr sz="4125" b="1">
                <a:solidFill>
                  <a:schemeClr val="tx1"/>
                </a:solidFill>
                <a:latin typeface="+mj-lt"/>
                <a:ea typeface="+mj-lt"/>
                <a:cs typeface="+mj-lt"/>
              </a:defRPr>
            </a:lvl3pPr>
            <a:lvl4pPr marL="0" indent="0" algn="l">
              <a:lnSpc>
                <a:spcPct val="110000"/>
              </a:lnSpc>
              <a:spcBef>
                <a:spcPts val="0"/>
              </a:spcBef>
              <a:spcAft>
                <a:spcPts val="0"/>
              </a:spcAft>
              <a:buNone/>
              <a:defRPr sz="4125" b="1">
                <a:solidFill>
                  <a:schemeClr val="tx1"/>
                </a:solidFill>
                <a:latin typeface="+mj-lt"/>
                <a:ea typeface="+mj-lt"/>
                <a:cs typeface="+mj-lt"/>
              </a:defRPr>
            </a:lvl4pPr>
            <a:lvl5pPr marL="0" indent="0" algn="l">
              <a:lnSpc>
                <a:spcPct val="110000"/>
              </a:lnSpc>
              <a:spcBef>
                <a:spcPts val="0"/>
              </a:spcBef>
              <a:spcAft>
                <a:spcPts val="0"/>
              </a:spcAft>
              <a:buNone/>
              <a:defRPr sz="4125" b="1">
                <a:solidFill>
                  <a:schemeClr val="tx1"/>
                </a:solidFill>
                <a:latin typeface="+mj-lt"/>
                <a:ea typeface="+mj-lt"/>
                <a:cs typeface="+mj-lt"/>
              </a:defRPr>
            </a:lvl5pPr>
            <a:lvl6pPr marL="0" indent="0" algn="l">
              <a:lnSpc>
                <a:spcPct val="110000"/>
              </a:lnSpc>
              <a:spcBef>
                <a:spcPts val="0"/>
              </a:spcBef>
              <a:spcAft>
                <a:spcPts val="0"/>
              </a:spcAft>
              <a:buNone/>
              <a:defRPr sz="4125" b="1">
                <a:solidFill>
                  <a:schemeClr val="tx1"/>
                </a:solidFill>
                <a:latin typeface="+mj-lt"/>
                <a:ea typeface="+mj-lt"/>
                <a:cs typeface="+mj-lt"/>
              </a:defRPr>
            </a:lvl6pPr>
            <a:lvl7pPr marL="0" indent="0" algn="l">
              <a:lnSpc>
                <a:spcPct val="110000"/>
              </a:lnSpc>
              <a:spcBef>
                <a:spcPts val="0"/>
              </a:spcBef>
              <a:spcAft>
                <a:spcPts val="0"/>
              </a:spcAft>
              <a:buNone/>
              <a:defRPr sz="4125" b="1">
                <a:solidFill>
                  <a:schemeClr val="tx1"/>
                </a:solidFill>
                <a:latin typeface="+mj-lt"/>
                <a:ea typeface="+mj-lt"/>
                <a:cs typeface="+mj-lt"/>
              </a:defRPr>
            </a:lvl7pPr>
            <a:lvl8pPr marL="0" indent="0" algn="l">
              <a:lnSpc>
                <a:spcPct val="110000"/>
              </a:lnSpc>
              <a:spcBef>
                <a:spcPts val="0"/>
              </a:spcBef>
              <a:spcAft>
                <a:spcPts val="0"/>
              </a:spcAft>
              <a:buNone/>
              <a:defRPr sz="4125" b="1">
                <a:solidFill>
                  <a:schemeClr val="tx1"/>
                </a:solidFill>
                <a:latin typeface="+mj-lt"/>
                <a:ea typeface="+mj-lt"/>
                <a:cs typeface="+mj-lt"/>
              </a:defRPr>
            </a:lvl8pPr>
            <a:lvl9pPr marL="0" indent="0" algn="l">
              <a:lnSpc>
                <a:spcPct val="110000"/>
              </a:lnSpc>
              <a:spcBef>
                <a:spcPts val="0"/>
              </a:spcBef>
              <a:spcAft>
                <a:spcPts val="0"/>
              </a:spcAft>
              <a:buNone/>
              <a:defRPr sz="4125"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D648886-E607-404F-BA1B-7AE6C50EA520}"/>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gn="l">
              <a:lnSpc>
                <a:spcPct val="110000"/>
              </a:lnSpc>
              <a:spcBef>
                <a:spcPts val="0"/>
              </a:spcBef>
              <a:spcAft>
                <a:spcPts val="1500"/>
              </a:spcAft>
              <a:buChar char="•"/>
              <a:defRPr sz="2813" b="0">
                <a:solidFill>
                  <a:schemeClr val="tx1"/>
                </a:solidFill>
                <a:latin typeface="+mn-lt"/>
                <a:ea typeface="+mn-lt"/>
                <a:cs typeface="+mn-lt"/>
              </a:defRPr>
            </a:lvl1pPr>
            <a:lvl2pPr marL="666750" indent="-285750" algn="l">
              <a:lnSpc>
                <a:spcPct val="110000"/>
              </a:lnSpc>
              <a:spcBef>
                <a:spcPts val="0"/>
              </a:spcBef>
              <a:spcAft>
                <a:spcPts val="1500"/>
              </a:spcAft>
              <a:buChar char="•"/>
              <a:defRPr sz="2813" b="0">
                <a:solidFill>
                  <a:schemeClr val="tx1"/>
                </a:solidFill>
                <a:latin typeface="+mn-lt"/>
                <a:ea typeface="+mn-lt"/>
                <a:cs typeface="+mn-lt"/>
              </a:defRPr>
            </a:lvl2pPr>
            <a:lvl3pPr marL="1047750" indent="-285750" algn="l">
              <a:lnSpc>
                <a:spcPct val="110000"/>
              </a:lnSpc>
              <a:spcBef>
                <a:spcPts val="0"/>
              </a:spcBef>
              <a:spcAft>
                <a:spcPts val="1500"/>
              </a:spcAft>
              <a:buChar char="•"/>
              <a:defRPr sz="2813" b="0">
                <a:solidFill>
                  <a:schemeClr val="tx1"/>
                </a:solidFill>
                <a:latin typeface="+mn-lt"/>
                <a:ea typeface="+mn-lt"/>
                <a:cs typeface="+mn-lt"/>
              </a:defRPr>
            </a:lvl3pPr>
            <a:lvl4pPr marL="1428750" indent="-285750" algn="l">
              <a:lnSpc>
                <a:spcPct val="110000"/>
              </a:lnSpc>
              <a:spcBef>
                <a:spcPts val="0"/>
              </a:spcBef>
              <a:spcAft>
                <a:spcPts val="1500"/>
              </a:spcAft>
              <a:buChar char="•"/>
              <a:defRPr sz="2813" b="0">
                <a:solidFill>
                  <a:schemeClr val="tx1"/>
                </a:solidFill>
                <a:latin typeface="+mn-lt"/>
                <a:ea typeface="+mn-lt"/>
                <a:cs typeface="+mn-lt"/>
              </a:defRPr>
            </a:lvl4pPr>
            <a:lvl5pPr marL="1809750" indent="-285750" algn="l">
              <a:lnSpc>
                <a:spcPct val="110000"/>
              </a:lnSpc>
              <a:spcBef>
                <a:spcPts val="0"/>
              </a:spcBef>
              <a:spcAft>
                <a:spcPts val="1500"/>
              </a:spcAft>
              <a:buChar char="•"/>
              <a:defRPr sz="2813" b="0">
                <a:solidFill>
                  <a:schemeClr val="tx1"/>
                </a:solidFill>
                <a:latin typeface="+mn-lt"/>
                <a:ea typeface="+mn-lt"/>
                <a:cs typeface="+mn-lt"/>
              </a:defRPr>
            </a:lvl5pPr>
            <a:lvl6pPr marL="2190750" indent="-285750" algn="l">
              <a:lnSpc>
                <a:spcPct val="110000"/>
              </a:lnSpc>
              <a:spcBef>
                <a:spcPts val="0"/>
              </a:spcBef>
              <a:spcAft>
                <a:spcPts val="1500"/>
              </a:spcAft>
              <a:buChar char="•"/>
              <a:defRPr sz="2813" b="0">
                <a:solidFill>
                  <a:schemeClr val="tx1"/>
                </a:solidFill>
                <a:latin typeface="+mn-lt"/>
                <a:ea typeface="+mn-lt"/>
                <a:cs typeface="+mn-lt"/>
              </a:defRPr>
            </a:lvl6pPr>
            <a:lvl7pPr marL="2571750" indent="-285750" algn="l">
              <a:lnSpc>
                <a:spcPct val="110000"/>
              </a:lnSpc>
              <a:spcBef>
                <a:spcPts val="0"/>
              </a:spcBef>
              <a:spcAft>
                <a:spcPts val="1500"/>
              </a:spcAft>
              <a:buChar char="•"/>
              <a:defRPr sz="2813" b="0">
                <a:solidFill>
                  <a:schemeClr val="tx1"/>
                </a:solidFill>
                <a:latin typeface="+mn-lt"/>
                <a:ea typeface="+mn-lt"/>
                <a:cs typeface="+mn-lt"/>
              </a:defRPr>
            </a:lvl7pPr>
            <a:lvl8pPr marL="2952750" indent="-285750" algn="l">
              <a:lnSpc>
                <a:spcPct val="110000"/>
              </a:lnSpc>
              <a:spcBef>
                <a:spcPts val="0"/>
              </a:spcBef>
              <a:spcAft>
                <a:spcPts val="1500"/>
              </a:spcAft>
              <a:buChar char="•"/>
              <a:defRPr sz="2813" b="0">
                <a:solidFill>
                  <a:schemeClr val="tx1"/>
                </a:solidFill>
                <a:latin typeface="+mn-lt"/>
                <a:ea typeface="+mn-lt"/>
                <a:cs typeface="+mn-lt"/>
              </a:defRPr>
            </a:lvl8pPr>
            <a:lvl9pPr marL="3333750" indent="-285750" algn="l">
              <a:lnSpc>
                <a:spcPct val="110000"/>
              </a:lnSpc>
              <a:spcBef>
                <a:spcPts val="0"/>
              </a:spcBef>
              <a:spcAft>
                <a:spcPts val="1500"/>
              </a:spcAft>
              <a:buChar char="•"/>
              <a:defRPr sz="2813"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2e274b28f764285" /><Relationship Type="http://schemas.openxmlformats.org/officeDocument/2006/relationships/slideLayout" Target="/ppt/slideLayouts/slideLayout1.xml" Id="Rb9a7ef5b135a4bb0" /><Relationship Type="http://schemas.openxmlformats.org/officeDocument/2006/relationships/slideLayout" Target="/ppt/slideLayouts/slideLayout2.xml" Id="R37d25a6a3dcc4188" /><Relationship Type="http://schemas.openxmlformats.org/officeDocument/2006/relationships/slideLayout" Target="/ppt/slideLayouts/slideLayout3.xml" Id="Rb0bac8eeab5f4a5d" /><Relationship Type="http://schemas.openxmlformats.org/officeDocument/2006/relationships/slideLayout" Target="/ppt/slideLayouts/slideLayout4.xml" Id="Reb9a8f474e7a4df4" /><Relationship Type="http://schemas.openxmlformats.org/officeDocument/2006/relationships/slideLayout" Target="/ppt/slideLayouts/slideLayout5.xml" Id="R6ad7b9d583374f0a" /><Relationship Type="http://schemas.openxmlformats.org/officeDocument/2006/relationships/slideLayout" Target="/ppt/slideLayouts/slideLayout6.xml" Id="R8de634786e08423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9a7ef5b135a4bb0"/>
    <p:sldLayoutId xmlns:r="http://schemas.openxmlformats.org/officeDocument/2006/relationships" id="2147483650" r:id="R37d25a6a3dcc4188"/>
    <p:sldLayoutId xmlns:r="http://schemas.openxmlformats.org/officeDocument/2006/relationships" id="2147483651" r:id="Rb0bac8eeab5f4a5d"/>
    <p:sldLayoutId xmlns:r="http://schemas.openxmlformats.org/officeDocument/2006/relationships" id="2147483652" r:id="Reb9a8f474e7a4df4"/>
    <p:sldLayoutId xmlns:r="http://schemas.openxmlformats.org/officeDocument/2006/relationships" id="2147483653" r:id="R6ad7b9d583374f0a"/>
    <p:sldLayoutId xmlns:r="http://schemas.openxmlformats.org/officeDocument/2006/relationships" id="2147483654" r:id="R8de634786e08423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7830307fb704224" /><Relationship Type="http://schemas.openxmlformats.org/officeDocument/2006/relationships/image" Target="/ppt/media/image.png" Id="Rc4f32ef13a614868" /><Relationship Type="http://schemas.openxmlformats.org/officeDocument/2006/relationships/image" Target="/ppt/media/image2.png" Id="R360107925a2e498a" /><Relationship Type="http://schemas.openxmlformats.org/officeDocument/2006/relationships/notesSlide" Target="/ppt/notesSlides/notesSlide1.xml" Id="R9ba8924b368f48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980d513a67e40b8" /><Relationship Type="http://schemas.openxmlformats.org/officeDocument/2006/relationships/image" Target="/ppt/media/image3.png" Id="Rdb021b4fca04453a" /><Relationship Type="http://schemas.openxmlformats.org/officeDocument/2006/relationships/image" Target="/ppt/media/image4.png" Id="R9bd292e398844b42" /><Relationship Type="http://schemas.openxmlformats.org/officeDocument/2006/relationships/notesSlide" Target="/ppt/notesSlides/notesSlide2.xml" Id="Rd384faa6637d446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3d0eaabd34047c4" /><Relationship Type="http://schemas.openxmlformats.org/officeDocument/2006/relationships/image" Target="/ppt/media/image5.png" Id="R338bec57e7ed4c39" /><Relationship Type="http://schemas.openxmlformats.org/officeDocument/2006/relationships/image" Target="/ppt/media/image6.png" Id="R0c87c4ea7af343dd" /><Relationship Type="http://schemas.openxmlformats.org/officeDocument/2006/relationships/notesSlide" Target="/ppt/notesSlides/notesSlide3.xml" Id="R618cc9dc4e6b4ef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17eb57ec8884b6d" /><Relationship Type="http://schemas.openxmlformats.org/officeDocument/2006/relationships/image" Target="/ppt/media/image7.png" Id="R09ffdf3fc53c4532" /><Relationship Type="http://schemas.openxmlformats.org/officeDocument/2006/relationships/image" Target="/ppt/media/image8.png" Id="R53f976f543dd456e" /><Relationship Type="http://schemas.openxmlformats.org/officeDocument/2006/relationships/notesSlide" Target="/ppt/notesSlides/notesSlide4.xml" Id="R10af8e660353449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2c49850bab24f0e" /><Relationship Type="http://schemas.openxmlformats.org/officeDocument/2006/relationships/image" Target="/ppt/media/image9.png" Id="R4afc0e4376854120" /><Relationship Type="http://schemas.openxmlformats.org/officeDocument/2006/relationships/notesSlide" Target="/ppt/notesSlides/notesSlide5.xml" Id="R125b7b2f7c384366"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26486430-0731-43F2-9F41-107F76B1BB17}"/>
              </a:ext>
            </a:extLst>
          </p:cNvPr>
          <p:cNvPicPr>
            <a:picLocks xmlns:a="http://schemas.openxmlformats.org/drawingml/2006/main" noChangeAspect="1"/>
          </p:cNvPicPr>
          <p:nvPr/>
        </p:nvPicPr>
        <p:blipFill>
          <a:blip xmlns:r="http://schemas.openxmlformats.org/officeDocument/2006/relationships" xmlns:a="http://schemas.openxmlformats.org/drawingml/2006/main" r:embed="Rc4f32ef13a614868"/>
          <a:srcRect xmlns:a="http://schemas.openxmlformats.org/drawingml/2006/main" l="0" t="27" r="0" b="27"/>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5160496-5F22-4D86-A64C-CAF330544A04}"/>
              </a:ext>
            </a:extLst>
          </p:cNvPr>
          <p:cNvSpPr>
            <a:spLocks xmlns:a="http://schemas.openxmlformats.org/drawingml/2006/main" noGrp="1"/>
          </p:cNvSpPr>
          <p:nvPr/>
        </p:nvSpPr>
        <p:spPr>
          <a:xfrm xmlns:a="http://schemas.openxmlformats.org/drawingml/2006/main">
            <a:off x="714375" y="714375"/>
            <a:ext cx="7143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1">
                <a:solidFill>
                  <a:srgbClr val="B4F3CC"/>
                </a:solidFill>
                <a:latin typeface="DejaVu Sans"/>
                <a:ea typeface="DejaVu Sans"/>
                <a:cs typeface="DejaVu Sans"/>
              </a:defRPr>
            </a:defPPr>
            <a:lvl1pPr>
              <a:defRPr sz="2025" b="1">
                <a:solidFill>
                  <a:srgbClr val="B4F3CC"/>
                </a:solidFill>
                <a:latin typeface="DejaVu Sans"/>
                <a:ea typeface="DejaVu Sans"/>
                <a:cs typeface="DejaVu Sans"/>
              </a:defRPr>
            </a:lvl1pPr>
            <a:lvl2pPr>
              <a:defRPr sz="2025" b="1">
                <a:solidFill>
                  <a:srgbClr val="B4F3CC"/>
                </a:solidFill>
                <a:latin typeface="DejaVu Sans"/>
                <a:ea typeface="DejaVu Sans"/>
                <a:cs typeface="DejaVu Sans"/>
              </a:defRPr>
            </a:lvl2pPr>
            <a:lvl3pPr>
              <a:defRPr sz="2025" b="1">
                <a:solidFill>
                  <a:srgbClr val="B4F3CC"/>
                </a:solidFill>
                <a:latin typeface="DejaVu Sans"/>
                <a:ea typeface="DejaVu Sans"/>
                <a:cs typeface="DejaVu Sans"/>
              </a:defRPr>
            </a:lvl3pPr>
            <a:lvl4pPr>
              <a:defRPr sz="2025" b="1">
                <a:solidFill>
                  <a:srgbClr val="B4F3CC"/>
                </a:solidFill>
                <a:latin typeface="DejaVu Sans"/>
                <a:ea typeface="DejaVu Sans"/>
                <a:cs typeface="DejaVu Sans"/>
              </a:defRPr>
            </a:lvl4pPr>
            <a:lvl5pPr>
              <a:defRPr sz="2025" b="1">
                <a:solidFill>
                  <a:srgbClr val="B4F3CC"/>
                </a:solidFill>
                <a:latin typeface="DejaVu Sans"/>
                <a:ea typeface="DejaVu Sans"/>
                <a:cs typeface="DejaVu Sans"/>
              </a:defRPr>
            </a:lvl5pPr>
            <a:lvl6pPr>
              <a:defRPr sz="2025" b="1">
                <a:solidFill>
                  <a:srgbClr val="B4F3CC"/>
                </a:solidFill>
                <a:latin typeface="DejaVu Sans"/>
                <a:ea typeface="DejaVu Sans"/>
                <a:cs typeface="DejaVu Sans"/>
              </a:defRPr>
            </a:lvl6pPr>
            <a:lvl7pPr>
              <a:defRPr sz="2025" b="1">
                <a:solidFill>
                  <a:srgbClr val="B4F3CC"/>
                </a:solidFill>
                <a:latin typeface="DejaVu Sans"/>
                <a:ea typeface="DejaVu Sans"/>
                <a:cs typeface="DejaVu Sans"/>
              </a:defRPr>
            </a:lvl7pPr>
            <a:lvl8pPr>
              <a:defRPr sz="2025" b="1">
                <a:solidFill>
                  <a:srgbClr val="B4F3CC"/>
                </a:solidFill>
                <a:latin typeface="DejaVu Sans"/>
                <a:ea typeface="DejaVu Sans"/>
                <a:cs typeface="DejaVu Sans"/>
              </a:defRPr>
            </a:lvl8pPr>
            <a:lvl9pPr>
              <a:defRPr sz="2025" b="1">
                <a:solidFill>
                  <a:srgbClr val="B4F3CC"/>
                </a:solidFill>
                <a:latin typeface="DejaVu Sans"/>
                <a:ea typeface="DejaVu Sans"/>
                <a:cs typeface="DejaVu Sans"/>
              </a:defRPr>
            </a:lvl9pPr>
          </a:lstStyle>
          <a:p xmlns:a="http://schemas.openxmlformats.org/drawingml/2006/main">
            <a:pPr>
              <a:defRPr sz="2025" b="1">
                <a:solidFill>
                  <a:srgbClr val="B4F3CC"/>
                </a:solidFill>
                <a:latin typeface="DejaVu Sans"/>
                <a:ea typeface="DejaVu Sans"/>
                <a:cs typeface="DejaVu Sans"/>
              </a:defRPr>
            </a:pPr>
            <a:r>
              <a:rPr sz="2025" b="1">
                <a:solidFill>
                  <a:srgbClr val="B4F3CC"/>
                </a:solidFill>
                <a:latin typeface="DejaVu Sans"/>
                <a:ea typeface="DejaVu Sans"/>
                <a:cs typeface="DejaVu Sans"/>
              </a:rPr>
              <a:t>JOL TAXI</a:t>
            </a:r>
          </a:p>
        </p:txBody>
      </p:sp>
      <p:sp>
        <p:nvSpPr>
          <p:cNvPr id="3" name="">
            <a:extLst xmlns:a="http://schemas.openxmlformats.org/drawingml/2006/main">
              <a:ext uri="{FF2B5EF4-FFF2-40B4-BE49-F238E27FC236}">
                <a16:creationId xmlns:a16="http://schemas.microsoft.com/office/drawing/2014/main" id="{3A30DC26-9D7B-426D-8FE4-853A0E01DABC}"/>
              </a:ext>
            </a:extLst>
          </p:cNvPr>
          <p:cNvSpPr>
            <a:spLocks xmlns:a="http://schemas.openxmlformats.org/drawingml/2006/main" noGrp="1"/>
          </p:cNvSpPr>
          <p:nvPr/>
        </p:nvSpPr>
        <p:spPr>
          <a:xfrm xmlns:a="http://schemas.openxmlformats.org/drawingml/2006/main">
            <a:off x="714375" y="2238375"/>
            <a:ext cx="72390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7500" b="1">
                <a:solidFill>
                  <a:srgbClr val="FFFFFF"/>
                </a:solidFill>
                <a:latin typeface="DejaVu Sans"/>
                <a:ea typeface="DejaVu Sans"/>
                <a:cs typeface="DejaVu Sans"/>
              </a:defRPr>
            </a:defPPr>
            <a:lvl1pPr>
              <a:defRPr sz="7500" b="1">
                <a:solidFill>
                  <a:srgbClr val="FFFFFF"/>
                </a:solidFill>
                <a:latin typeface="DejaVu Sans"/>
                <a:ea typeface="DejaVu Sans"/>
                <a:cs typeface="DejaVu Sans"/>
              </a:defRPr>
            </a:lvl1pPr>
            <a:lvl2pPr>
              <a:defRPr sz="7500" b="1">
                <a:solidFill>
                  <a:srgbClr val="FFFFFF"/>
                </a:solidFill>
                <a:latin typeface="DejaVu Sans"/>
                <a:ea typeface="DejaVu Sans"/>
                <a:cs typeface="DejaVu Sans"/>
              </a:defRPr>
            </a:lvl2pPr>
            <a:lvl3pPr>
              <a:defRPr sz="7500" b="1">
                <a:solidFill>
                  <a:srgbClr val="FFFFFF"/>
                </a:solidFill>
                <a:latin typeface="DejaVu Sans"/>
                <a:ea typeface="DejaVu Sans"/>
                <a:cs typeface="DejaVu Sans"/>
              </a:defRPr>
            </a:lvl3pPr>
            <a:lvl4pPr>
              <a:defRPr sz="7500" b="1">
                <a:solidFill>
                  <a:srgbClr val="FFFFFF"/>
                </a:solidFill>
                <a:latin typeface="DejaVu Sans"/>
                <a:ea typeface="DejaVu Sans"/>
                <a:cs typeface="DejaVu Sans"/>
              </a:defRPr>
            </a:lvl4pPr>
            <a:lvl5pPr>
              <a:defRPr sz="7500" b="1">
                <a:solidFill>
                  <a:srgbClr val="FFFFFF"/>
                </a:solidFill>
                <a:latin typeface="DejaVu Sans"/>
                <a:ea typeface="DejaVu Sans"/>
                <a:cs typeface="DejaVu Sans"/>
              </a:defRPr>
            </a:lvl5pPr>
            <a:lvl6pPr>
              <a:defRPr sz="7500" b="1">
                <a:solidFill>
                  <a:srgbClr val="FFFFFF"/>
                </a:solidFill>
                <a:latin typeface="DejaVu Sans"/>
                <a:ea typeface="DejaVu Sans"/>
                <a:cs typeface="DejaVu Sans"/>
              </a:defRPr>
            </a:lvl6pPr>
            <a:lvl7pPr>
              <a:defRPr sz="7500" b="1">
                <a:solidFill>
                  <a:srgbClr val="FFFFFF"/>
                </a:solidFill>
                <a:latin typeface="DejaVu Sans"/>
                <a:ea typeface="DejaVu Sans"/>
                <a:cs typeface="DejaVu Sans"/>
              </a:defRPr>
            </a:lvl7pPr>
            <a:lvl8pPr>
              <a:defRPr sz="7500" b="1">
                <a:solidFill>
                  <a:srgbClr val="FFFFFF"/>
                </a:solidFill>
                <a:latin typeface="DejaVu Sans"/>
                <a:ea typeface="DejaVu Sans"/>
                <a:cs typeface="DejaVu Sans"/>
              </a:defRPr>
            </a:lvl8pPr>
            <a:lvl9pPr>
              <a:defRPr sz="7500" b="1">
                <a:solidFill>
                  <a:srgbClr val="FFFFFF"/>
                </a:solidFill>
                <a:latin typeface="DejaVu Sans"/>
                <a:ea typeface="DejaVu Sans"/>
                <a:cs typeface="DejaVu Sans"/>
              </a:defRPr>
            </a:lvl9pPr>
          </a:lstStyle>
          <a:p xmlns:a="http://schemas.openxmlformats.org/drawingml/2006/main">
            <a:pPr>
              <a:defRPr sz="7500" b="1">
                <a:solidFill>
                  <a:srgbClr val="FFFFFF"/>
                </a:solidFill>
                <a:latin typeface="DejaVu Sans"/>
                <a:ea typeface="DejaVu Sans"/>
                <a:cs typeface="DejaVu Sans"/>
              </a:defRPr>
            </a:pPr>
            <a:r>
              <a:rPr sz="7500" b="1">
                <a:solidFill>
                  <a:srgbClr val="FFFFFF"/>
                </a:solidFill>
                <a:latin typeface="DejaVu Sans"/>
                <a:ea typeface="DejaVu Sans"/>
                <a:cs typeface="DejaVu Sans"/>
              </a:rPr>
              <a:t>JOL TAXI</a:t>
            </a:r>
          </a:p>
        </p:txBody>
      </p:sp>
      <p:sp>
        <p:nvSpPr>
          <p:cNvPr id="4" name="">
            <a:extLst xmlns:a="http://schemas.openxmlformats.org/drawingml/2006/main">
              <a:ext uri="{FF2B5EF4-FFF2-40B4-BE49-F238E27FC236}">
                <a16:creationId xmlns:a16="http://schemas.microsoft.com/office/drawing/2014/main" id="{040A0D37-281C-4F1A-BB5A-71C604DB22D2}"/>
              </a:ext>
            </a:extLst>
          </p:cNvPr>
          <p:cNvSpPr>
            <a:spLocks xmlns:a="http://schemas.openxmlformats.org/drawingml/2006/main" noGrp="1"/>
          </p:cNvSpPr>
          <p:nvPr/>
        </p:nvSpPr>
        <p:spPr>
          <a:xfrm xmlns:a="http://schemas.openxmlformats.org/drawingml/2006/main">
            <a:off x="714375" y="3905250"/>
            <a:ext cx="72390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900" b="1">
                <a:solidFill>
                  <a:srgbClr val="FFFFFF"/>
                </a:solidFill>
                <a:latin typeface="DejaVu Sans"/>
                <a:ea typeface="DejaVu Sans"/>
                <a:cs typeface="DejaVu Sans"/>
              </a:defRPr>
            </a:defPPr>
            <a:lvl1pPr>
              <a:defRPr sz="3900" b="1">
                <a:solidFill>
                  <a:srgbClr val="FFFFFF"/>
                </a:solidFill>
                <a:latin typeface="DejaVu Sans"/>
                <a:ea typeface="DejaVu Sans"/>
                <a:cs typeface="DejaVu Sans"/>
              </a:defRPr>
            </a:lvl1pPr>
            <a:lvl2pPr>
              <a:defRPr sz="3900" b="1">
                <a:solidFill>
                  <a:srgbClr val="FFFFFF"/>
                </a:solidFill>
                <a:latin typeface="DejaVu Sans"/>
                <a:ea typeface="DejaVu Sans"/>
                <a:cs typeface="DejaVu Sans"/>
              </a:defRPr>
            </a:lvl2pPr>
            <a:lvl3pPr>
              <a:defRPr sz="3900" b="1">
                <a:solidFill>
                  <a:srgbClr val="FFFFFF"/>
                </a:solidFill>
                <a:latin typeface="DejaVu Sans"/>
                <a:ea typeface="DejaVu Sans"/>
                <a:cs typeface="DejaVu Sans"/>
              </a:defRPr>
            </a:lvl3pPr>
            <a:lvl4pPr>
              <a:defRPr sz="3900" b="1">
                <a:solidFill>
                  <a:srgbClr val="FFFFFF"/>
                </a:solidFill>
                <a:latin typeface="DejaVu Sans"/>
                <a:ea typeface="DejaVu Sans"/>
                <a:cs typeface="DejaVu Sans"/>
              </a:defRPr>
            </a:lvl4pPr>
            <a:lvl5pPr>
              <a:defRPr sz="3900" b="1">
                <a:solidFill>
                  <a:srgbClr val="FFFFFF"/>
                </a:solidFill>
                <a:latin typeface="DejaVu Sans"/>
                <a:ea typeface="DejaVu Sans"/>
                <a:cs typeface="DejaVu Sans"/>
              </a:defRPr>
            </a:lvl5pPr>
            <a:lvl6pPr>
              <a:defRPr sz="3900" b="1">
                <a:solidFill>
                  <a:srgbClr val="FFFFFF"/>
                </a:solidFill>
                <a:latin typeface="DejaVu Sans"/>
                <a:ea typeface="DejaVu Sans"/>
                <a:cs typeface="DejaVu Sans"/>
              </a:defRPr>
            </a:lvl6pPr>
            <a:lvl7pPr>
              <a:defRPr sz="3900" b="1">
                <a:solidFill>
                  <a:srgbClr val="FFFFFF"/>
                </a:solidFill>
                <a:latin typeface="DejaVu Sans"/>
                <a:ea typeface="DejaVu Sans"/>
                <a:cs typeface="DejaVu Sans"/>
              </a:defRPr>
            </a:lvl7pPr>
            <a:lvl8pPr>
              <a:defRPr sz="3900" b="1">
                <a:solidFill>
                  <a:srgbClr val="FFFFFF"/>
                </a:solidFill>
                <a:latin typeface="DejaVu Sans"/>
                <a:ea typeface="DejaVu Sans"/>
                <a:cs typeface="DejaVu Sans"/>
              </a:defRPr>
            </a:lvl8pPr>
            <a:lvl9pPr>
              <a:defRPr sz="3900" b="1">
                <a:solidFill>
                  <a:srgbClr val="FFFFFF"/>
                </a:solidFill>
                <a:latin typeface="DejaVu Sans"/>
                <a:ea typeface="DejaVu Sans"/>
                <a:cs typeface="DejaVu Sans"/>
              </a:defRPr>
            </a:lvl9pPr>
          </a:lstStyle>
          <a:p xmlns:a="http://schemas.openxmlformats.org/drawingml/2006/main">
            <a:pPr>
              <a:defRPr sz="3900" b="1">
                <a:solidFill>
                  <a:srgbClr val="FFFFFF"/>
                </a:solidFill>
                <a:latin typeface="DejaVu Sans"/>
                <a:ea typeface="DejaVu Sans"/>
                <a:cs typeface="DejaVu Sans"/>
              </a:defRPr>
            </a:pPr>
            <a:r>
              <a:rPr sz="3900" b="1">
                <a:solidFill>
                  <a:srgbClr val="FFFFFF"/>
                </a:solidFill>
                <a:latin typeface="DejaVu Sans"/>
                <a:ea typeface="DejaVu Sans"/>
                <a:cs typeface="DejaVu Sans"/>
              </a:rPr>
              <a:t>Жолға шығу оңай</a:t>
            </a:r>
          </a:p>
        </p:txBody>
      </p:sp>
      <p:sp>
        <p:nvSpPr>
          <p:cNvPr id="5" name="">
            <a:extLst xmlns:a="http://schemas.openxmlformats.org/drawingml/2006/main">
              <a:ext uri="{FF2B5EF4-FFF2-40B4-BE49-F238E27FC236}">
                <a16:creationId xmlns:a16="http://schemas.microsoft.com/office/drawing/2014/main" id="{F21F52CD-15C7-499E-BFD4-858967CB1F74}"/>
              </a:ext>
            </a:extLst>
          </p:cNvPr>
          <p:cNvSpPr>
            <a:spLocks xmlns:a="http://schemas.openxmlformats.org/drawingml/2006/main" noGrp="1"/>
          </p:cNvSpPr>
          <p:nvPr/>
        </p:nvSpPr>
        <p:spPr>
          <a:xfrm xmlns:a="http://schemas.openxmlformats.org/drawingml/2006/main">
            <a:off x="714375" y="4762500"/>
            <a:ext cx="72390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225" b="0">
                <a:solidFill>
                  <a:srgbClr val="B4F3CC"/>
                </a:solidFill>
                <a:latin typeface="DejaVu Sans"/>
                <a:ea typeface="DejaVu Sans"/>
                <a:cs typeface="DejaVu Sans"/>
              </a:defRPr>
            </a:defPPr>
            <a:lvl1pPr>
              <a:defRPr sz="3225" b="0">
                <a:solidFill>
                  <a:srgbClr val="B4F3CC"/>
                </a:solidFill>
                <a:latin typeface="DejaVu Sans"/>
                <a:ea typeface="DejaVu Sans"/>
                <a:cs typeface="DejaVu Sans"/>
              </a:defRPr>
            </a:lvl1pPr>
            <a:lvl2pPr>
              <a:defRPr sz="3225" b="0">
                <a:solidFill>
                  <a:srgbClr val="B4F3CC"/>
                </a:solidFill>
                <a:latin typeface="DejaVu Sans"/>
                <a:ea typeface="DejaVu Sans"/>
                <a:cs typeface="DejaVu Sans"/>
              </a:defRPr>
            </a:lvl2pPr>
            <a:lvl3pPr>
              <a:defRPr sz="3225" b="0">
                <a:solidFill>
                  <a:srgbClr val="B4F3CC"/>
                </a:solidFill>
                <a:latin typeface="DejaVu Sans"/>
                <a:ea typeface="DejaVu Sans"/>
                <a:cs typeface="DejaVu Sans"/>
              </a:defRPr>
            </a:lvl3pPr>
            <a:lvl4pPr>
              <a:defRPr sz="3225" b="0">
                <a:solidFill>
                  <a:srgbClr val="B4F3CC"/>
                </a:solidFill>
                <a:latin typeface="DejaVu Sans"/>
                <a:ea typeface="DejaVu Sans"/>
                <a:cs typeface="DejaVu Sans"/>
              </a:defRPr>
            </a:lvl4pPr>
            <a:lvl5pPr>
              <a:defRPr sz="3225" b="0">
                <a:solidFill>
                  <a:srgbClr val="B4F3CC"/>
                </a:solidFill>
                <a:latin typeface="DejaVu Sans"/>
                <a:ea typeface="DejaVu Sans"/>
                <a:cs typeface="DejaVu Sans"/>
              </a:defRPr>
            </a:lvl5pPr>
            <a:lvl6pPr>
              <a:defRPr sz="3225" b="0">
                <a:solidFill>
                  <a:srgbClr val="B4F3CC"/>
                </a:solidFill>
                <a:latin typeface="DejaVu Sans"/>
                <a:ea typeface="DejaVu Sans"/>
                <a:cs typeface="DejaVu Sans"/>
              </a:defRPr>
            </a:lvl6pPr>
            <a:lvl7pPr>
              <a:defRPr sz="3225" b="0">
                <a:solidFill>
                  <a:srgbClr val="B4F3CC"/>
                </a:solidFill>
                <a:latin typeface="DejaVu Sans"/>
                <a:ea typeface="DejaVu Sans"/>
                <a:cs typeface="DejaVu Sans"/>
              </a:defRPr>
            </a:lvl7pPr>
            <a:lvl8pPr>
              <a:defRPr sz="3225" b="0">
                <a:solidFill>
                  <a:srgbClr val="B4F3CC"/>
                </a:solidFill>
                <a:latin typeface="DejaVu Sans"/>
                <a:ea typeface="DejaVu Sans"/>
                <a:cs typeface="DejaVu Sans"/>
              </a:defRPr>
            </a:lvl8pPr>
            <a:lvl9pPr>
              <a:defRPr sz="3225" b="0">
                <a:solidFill>
                  <a:srgbClr val="B4F3CC"/>
                </a:solidFill>
                <a:latin typeface="DejaVu Sans"/>
                <a:ea typeface="DejaVu Sans"/>
                <a:cs typeface="DejaVu Sans"/>
              </a:defRPr>
            </a:lvl9pPr>
          </a:lstStyle>
          <a:p xmlns:a="http://schemas.openxmlformats.org/drawingml/2006/main">
            <a:pPr>
              <a:defRPr sz="3225" b="0">
                <a:solidFill>
                  <a:srgbClr val="B4F3CC"/>
                </a:solidFill>
                <a:latin typeface="DejaVu Sans"/>
                <a:ea typeface="DejaVu Sans"/>
                <a:cs typeface="DejaVu Sans"/>
              </a:defRPr>
            </a:pPr>
            <a:r>
              <a:rPr sz="3225" b="0">
                <a:solidFill>
                  <a:srgbClr val="B4F3CC"/>
                </a:solidFill>
                <a:latin typeface="DejaVu Sans"/>
                <a:ea typeface="DejaVu Sans"/>
                <a:cs typeface="DejaVu Sans"/>
              </a:rPr>
              <a:t>Поехать просто</a:t>
            </a:r>
          </a:p>
        </p:txBody>
      </p:sp>
      <p:sp>
        <p:nvSpPr>
          <p:cNvPr id="6" name="">
            <a:extLst xmlns:a="http://schemas.openxmlformats.org/drawingml/2006/main">
              <a:ext uri="{FF2B5EF4-FFF2-40B4-BE49-F238E27FC236}">
                <a16:creationId xmlns:a16="http://schemas.microsoft.com/office/drawing/2014/main" id="{0DA6F644-1BCC-4A27-92CC-A5A2DF8D16D5}"/>
              </a:ext>
            </a:extLst>
          </p:cNvPr>
          <p:cNvSpPr>
            <a:spLocks xmlns:a="http://schemas.openxmlformats.org/drawingml/2006/main" noGrp="1"/>
          </p:cNvSpPr>
          <p:nvPr/>
        </p:nvSpPr>
        <p:spPr>
          <a:xfrm xmlns:a="http://schemas.openxmlformats.org/drawingml/2006/main">
            <a:off x="714375" y="6096000"/>
            <a:ext cx="69532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0">
                <a:solidFill>
                  <a:srgbClr val="D6EADF"/>
                </a:solidFill>
                <a:latin typeface="DejaVu Sans"/>
                <a:ea typeface="DejaVu Sans"/>
                <a:cs typeface="DejaVu Sans"/>
              </a:defRPr>
            </a:defPPr>
            <a:lvl1pPr>
              <a:defRPr sz="2175" b="0">
                <a:solidFill>
                  <a:srgbClr val="D6EADF"/>
                </a:solidFill>
                <a:latin typeface="DejaVu Sans"/>
                <a:ea typeface="DejaVu Sans"/>
                <a:cs typeface="DejaVu Sans"/>
              </a:defRPr>
            </a:lvl1pPr>
            <a:lvl2pPr>
              <a:defRPr sz="2175" b="0">
                <a:solidFill>
                  <a:srgbClr val="D6EADF"/>
                </a:solidFill>
                <a:latin typeface="DejaVu Sans"/>
                <a:ea typeface="DejaVu Sans"/>
                <a:cs typeface="DejaVu Sans"/>
              </a:defRPr>
            </a:lvl2pPr>
            <a:lvl3pPr>
              <a:defRPr sz="2175" b="0">
                <a:solidFill>
                  <a:srgbClr val="D6EADF"/>
                </a:solidFill>
                <a:latin typeface="DejaVu Sans"/>
                <a:ea typeface="DejaVu Sans"/>
                <a:cs typeface="DejaVu Sans"/>
              </a:defRPr>
            </a:lvl3pPr>
            <a:lvl4pPr>
              <a:defRPr sz="2175" b="0">
                <a:solidFill>
                  <a:srgbClr val="D6EADF"/>
                </a:solidFill>
                <a:latin typeface="DejaVu Sans"/>
                <a:ea typeface="DejaVu Sans"/>
                <a:cs typeface="DejaVu Sans"/>
              </a:defRPr>
            </a:lvl4pPr>
            <a:lvl5pPr>
              <a:defRPr sz="2175" b="0">
                <a:solidFill>
                  <a:srgbClr val="D6EADF"/>
                </a:solidFill>
                <a:latin typeface="DejaVu Sans"/>
                <a:ea typeface="DejaVu Sans"/>
                <a:cs typeface="DejaVu Sans"/>
              </a:defRPr>
            </a:lvl5pPr>
            <a:lvl6pPr>
              <a:defRPr sz="2175" b="0">
                <a:solidFill>
                  <a:srgbClr val="D6EADF"/>
                </a:solidFill>
                <a:latin typeface="DejaVu Sans"/>
                <a:ea typeface="DejaVu Sans"/>
                <a:cs typeface="DejaVu Sans"/>
              </a:defRPr>
            </a:lvl6pPr>
            <a:lvl7pPr>
              <a:defRPr sz="2175" b="0">
                <a:solidFill>
                  <a:srgbClr val="D6EADF"/>
                </a:solidFill>
                <a:latin typeface="DejaVu Sans"/>
                <a:ea typeface="DejaVu Sans"/>
                <a:cs typeface="DejaVu Sans"/>
              </a:defRPr>
            </a:lvl7pPr>
            <a:lvl8pPr>
              <a:defRPr sz="2175" b="0">
                <a:solidFill>
                  <a:srgbClr val="D6EADF"/>
                </a:solidFill>
                <a:latin typeface="DejaVu Sans"/>
                <a:ea typeface="DejaVu Sans"/>
                <a:cs typeface="DejaVu Sans"/>
              </a:defRPr>
            </a:lvl8pPr>
            <a:lvl9pPr>
              <a:defRPr sz="2175" b="0">
                <a:solidFill>
                  <a:srgbClr val="D6EADF"/>
                </a:solidFill>
                <a:latin typeface="DejaVu Sans"/>
                <a:ea typeface="DejaVu Sans"/>
                <a:cs typeface="DejaVu Sans"/>
              </a:defRPr>
            </a:lvl9pPr>
          </a:lstStyle>
          <a:p xmlns:a="http://schemas.openxmlformats.org/drawingml/2006/main">
            <a:pPr>
              <a:defRPr sz="2175" b="0">
                <a:solidFill>
                  <a:srgbClr val="D6EADF"/>
                </a:solidFill>
                <a:latin typeface="DejaVu Sans"/>
                <a:ea typeface="DejaVu Sans"/>
                <a:cs typeface="DejaVu Sans"/>
              </a:defRPr>
            </a:pPr>
            <a:r>
              <a:rPr sz="2175" b="0">
                <a:solidFill>
                  <a:srgbClr val="D6EADF"/>
                </a:solidFill>
                <a:latin typeface="DejaVu Sans"/>
                <a:ea typeface="DejaVu Sans"/>
                <a:cs typeface="DejaVu Sans"/>
              </a:rPr>
              <a:t>Шолаққорған / Шолаккорган</a:t>
            </a:r>
          </a:p>
        </p:txBody>
      </p:sp>
      <p:sp>
        <p:nvSpPr>
          <p:cNvPr id="7" name="">
            <a:extLst xmlns:a="http://schemas.openxmlformats.org/drawingml/2006/main">
              <a:ext uri="{FF2B5EF4-FFF2-40B4-BE49-F238E27FC236}">
                <a16:creationId xmlns:a16="http://schemas.microsoft.com/office/drawing/2014/main" id="{89CADFC9-A2B3-4842-8FC4-E8FB222A30F8}"/>
              </a:ext>
            </a:extLst>
          </p:cNvPr>
          <p:cNvSpPr>
            <a:spLocks xmlns:a="http://schemas.openxmlformats.org/drawingml/2006/main" noGrp="1"/>
          </p:cNvSpPr>
          <p:nvPr/>
        </p:nvSpPr>
        <p:spPr>
          <a:xfrm xmlns:a="http://schemas.openxmlformats.org/drawingml/2006/main">
            <a:off x="9220200" y="1314450"/>
            <a:ext cx="2800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1">
                <a:solidFill>
                  <a:srgbClr val="113629"/>
                </a:solidFill>
                <a:latin typeface="DejaVu Sans"/>
                <a:ea typeface="DejaVu Sans"/>
                <a:cs typeface="DejaVu Sans"/>
              </a:defRPr>
            </a:defPPr>
            <a:lvl1pPr>
              <a:defRPr sz="1200" b="1">
                <a:solidFill>
                  <a:srgbClr val="113629"/>
                </a:solidFill>
                <a:latin typeface="DejaVu Sans"/>
                <a:ea typeface="DejaVu Sans"/>
                <a:cs typeface="DejaVu Sans"/>
              </a:defRPr>
            </a:lvl1pPr>
            <a:lvl2pPr>
              <a:defRPr sz="1200" b="1">
                <a:solidFill>
                  <a:srgbClr val="113629"/>
                </a:solidFill>
                <a:latin typeface="DejaVu Sans"/>
                <a:ea typeface="DejaVu Sans"/>
                <a:cs typeface="DejaVu Sans"/>
              </a:defRPr>
            </a:lvl2pPr>
            <a:lvl3pPr>
              <a:defRPr sz="1200" b="1">
                <a:solidFill>
                  <a:srgbClr val="113629"/>
                </a:solidFill>
                <a:latin typeface="DejaVu Sans"/>
                <a:ea typeface="DejaVu Sans"/>
                <a:cs typeface="DejaVu Sans"/>
              </a:defRPr>
            </a:lvl3pPr>
            <a:lvl4pPr>
              <a:defRPr sz="1200" b="1">
                <a:solidFill>
                  <a:srgbClr val="113629"/>
                </a:solidFill>
                <a:latin typeface="DejaVu Sans"/>
                <a:ea typeface="DejaVu Sans"/>
                <a:cs typeface="DejaVu Sans"/>
              </a:defRPr>
            </a:lvl4pPr>
            <a:lvl5pPr>
              <a:defRPr sz="1200" b="1">
                <a:solidFill>
                  <a:srgbClr val="113629"/>
                </a:solidFill>
                <a:latin typeface="DejaVu Sans"/>
                <a:ea typeface="DejaVu Sans"/>
                <a:cs typeface="DejaVu Sans"/>
              </a:defRPr>
            </a:lvl5pPr>
            <a:lvl6pPr>
              <a:defRPr sz="1200" b="1">
                <a:solidFill>
                  <a:srgbClr val="113629"/>
                </a:solidFill>
                <a:latin typeface="DejaVu Sans"/>
                <a:ea typeface="DejaVu Sans"/>
                <a:cs typeface="DejaVu Sans"/>
              </a:defRPr>
            </a:lvl6pPr>
            <a:lvl7pPr>
              <a:defRPr sz="1200" b="1">
                <a:solidFill>
                  <a:srgbClr val="113629"/>
                </a:solidFill>
                <a:latin typeface="DejaVu Sans"/>
                <a:ea typeface="DejaVu Sans"/>
                <a:cs typeface="DejaVu Sans"/>
              </a:defRPr>
            </a:lvl7pPr>
            <a:lvl8pPr>
              <a:defRPr sz="1200" b="1">
                <a:solidFill>
                  <a:srgbClr val="113629"/>
                </a:solidFill>
                <a:latin typeface="DejaVu Sans"/>
                <a:ea typeface="DejaVu Sans"/>
                <a:cs typeface="DejaVu Sans"/>
              </a:defRPr>
            </a:lvl8pPr>
            <a:lvl9pPr>
              <a:defRPr sz="1200" b="1">
                <a:solidFill>
                  <a:srgbClr val="113629"/>
                </a:solidFill>
                <a:latin typeface="DejaVu Sans"/>
                <a:ea typeface="DejaVu Sans"/>
                <a:cs typeface="DejaVu Sans"/>
              </a:defRPr>
            </a:lvl9pPr>
          </a:lstStyle>
          <a:p xmlns:a="http://schemas.openxmlformats.org/drawingml/2006/main">
            <a:pPr>
              <a:defRPr sz="1200" b="1">
                <a:solidFill>
                  <a:srgbClr val="113629"/>
                </a:solidFill>
                <a:latin typeface="DejaVu Sans"/>
                <a:ea typeface="DejaVu Sans"/>
                <a:cs typeface="DejaVu Sans"/>
              </a:defRPr>
            </a:pPr>
            <a:r>
              <a:rPr sz="1200" b="1">
                <a:solidFill>
                  <a:srgbClr val="113629"/>
                </a:solidFill>
                <a:latin typeface="DejaVu Sans"/>
                <a:ea typeface="DejaVu Sans"/>
                <a:cs typeface="DejaVu Sans"/>
              </a:rPr>
              <a:t>9:41</a:t>
            </a:r>
          </a:p>
        </p:txBody>
      </p:sp>
      <p:sp>
        <p:nvSpPr>
          <p:cNvPr id="8" name="">
            <a:extLst xmlns:a="http://schemas.openxmlformats.org/drawingml/2006/main">
              <a:ext uri="{FF2B5EF4-FFF2-40B4-BE49-F238E27FC236}">
                <a16:creationId xmlns:a16="http://schemas.microsoft.com/office/drawing/2014/main" id="{3BBE4569-441C-4073-B69E-1FF5C5E6F000}"/>
              </a:ext>
            </a:extLst>
          </p:cNvPr>
          <p:cNvSpPr>
            <a:spLocks xmlns:a="http://schemas.openxmlformats.org/drawingml/2006/main" noGrp="1"/>
          </p:cNvSpPr>
          <p:nvPr/>
        </p:nvSpPr>
        <p:spPr>
          <a:xfrm xmlns:a="http://schemas.openxmlformats.org/drawingml/2006/main">
            <a:off x="9267825" y="1743075"/>
            <a:ext cx="2705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1">
                <a:solidFill>
                  <a:srgbClr val="147A48"/>
                </a:solidFill>
                <a:latin typeface="DejaVu Sans"/>
                <a:ea typeface="DejaVu Sans"/>
                <a:cs typeface="DejaVu Sans"/>
              </a:defRPr>
            </a:defPPr>
            <a:lvl1pPr>
              <a:defRPr sz="1950" b="1">
                <a:solidFill>
                  <a:srgbClr val="147A48"/>
                </a:solidFill>
                <a:latin typeface="DejaVu Sans"/>
                <a:ea typeface="DejaVu Sans"/>
                <a:cs typeface="DejaVu Sans"/>
              </a:defRPr>
            </a:lvl1pPr>
            <a:lvl2pPr>
              <a:defRPr sz="1950" b="1">
                <a:solidFill>
                  <a:srgbClr val="147A48"/>
                </a:solidFill>
                <a:latin typeface="DejaVu Sans"/>
                <a:ea typeface="DejaVu Sans"/>
                <a:cs typeface="DejaVu Sans"/>
              </a:defRPr>
            </a:lvl2pPr>
            <a:lvl3pPr>
              <a:defRPr sz="1950" b="1">
                <a:solidFill>
                  <a:srgbClr val="147A48"/>
                </a:solidFill>
                <a:latin typeface="DejaVu Sans"/>
                <a:ea typeface="DejaVu Sans"/>
                <a:cs typeface="DejaVu Sans"/>
              </a:defRPr>
            </a:lvl3pPr>
            <a:lvl4pPr>
              <a:defRPr sz="1950" b="1">
                <a:solidFill>
                  <a:srgbClr val="147A48"/>
                </a:solidFill>
                <a:latin typeface="DejaVu Sans"/>
                <a:ea typeface="DejaVu Sans"/>
                <a:cs typeface="DejaVu Sans"/>
              </a:defRPr>
            </a:lvl4pPr>
            <a:lvl5pPr>
              <a:defRPr sz="1950" b="1">
                <a:solidFill>
                  <a:srgbClr val="147A48"/>
                </a:solidFill>
                <a:latin typeface="DejaVu Sans"/>
                <a:ea typeface="DejaVu Sans"/>
                <a:cs typeface="DejaVu Sans"/>
              </a:defRPr>
            </a:lvl5pPr>
            <a:lvl6pPr>
              <a:defRPr sz="1950" b="1">
                <a:solidFill>
                  <a:srgbClr val="147A48"/>
                </a:solidFill>
                <a:latin typeface="DejaVu Sans"/>
                <a:ea typeface="DejaVu Sans"/>
                <a:cs typeface="DejaVu Sans"/>
              </a:defRPr>
            </a:lvl6pPr>
            <a:lvl7pPr>
              <a:defRPr sz="1950" b="1">
                <a:solidFill>
                  <a:srgbClr val="147A48"/>
                </a:solidFill>
                <a:latin typeface="DejaVu Sans"/>
                <a:ea typeface="DejaVu Sans"/>
                <a:cs typeface="DejaVu Sans"/>
              </a:defRPr>
            </a:lvl7pPr>
            <a:lvl8pPr>
              <a:defRPr sz="1950" b="1">
                <a:solidFill>
                  <a:srgbClr val="147A48"/>
                </a:solidFill>
                <a:latin typeface="DejaVu Sans"/>
                <a:ea typeface="DejaVu Sans"/>
                <a:cs typeface="DejaVu Sans"/>
              </a:defRPr>
            </a:lvl8pPr>
            <a:lvl9pPr>
              <a:defRPr sz="1950" b="1">
                <a:solidFill>
                  <a:srgbClr val="147A48"/>
                </a:solidFill>
                <a:latin typeface="DejaVu Sans"/>
                <a:ea typeface="DejaVu Sans"/>
                <a:cs typeface="DejaVu Sans"/>
              </a:defRPr>
            </a:lvl9pPr>
          </a:lstStyle>
          <a:p xmlns:a="http://schemas.openxmlformats.org/drawingml/2006/main">
            <a:pPr>
              <a:defRPr sz="1950" b="1">
                <a:solidFill>
                  <a:srgbClr val="147A48"/>
                </a:solidFill>
                <a:latin typeface="DejaVu Sans"/>
                <a:ea typeface="DejaVu Sans"/>
                <a:cs typeface="DejaVu Sans"/>
              </a:defRPr>
            </a:pPr>
            <a:r>
              <a:rPr sz="1950" b="1">
                <a:solidFill>
                  <a:srgbClr val="147A48"/>
                </a:solidFill>
                <a:latin typeface="DejaVu Sans"/>
                <a:ea typeface="DejaVu Sans"/>
                <a:cs typeface="DejaVu Sans"/>
              </a:rPr>
              <a:t>JOL TAXI</a:t>
            </a:r>
          </a:p>
        </p:txBody>
      </p:sp>
      <p:pic>
        <p:nvPicPr>
          <p:cNvPr id="9" name="">
            <a:extLst xmlns:a="http://schemas.openxmlformats.org/drawingml/2006/main">
              <a:ext uri="{FF2B5EF4-FFF2-40B4-BE49-F238E27FC236}">
                <a16:creationId xmlns:a16="http://schemas.microsoft.com/office/drawing/2014/main" id="{17CE798D-3066-4B35-88E8-9259B01F6941}"/>
              </a:ext>
            </a:extLst>
          </p:cNvPr>
          <p:cNvPicPr>
            <a:picLocks xmlns:a="http://schemas.openxmlformats.org/drawingml/2006/main" noChangeAspect="1"/>
          </p:cNvPicPr>
          <p:nvPr/>
        </p:nvPicPr>
        <p:blipFill>
          <a:blip xmlns:r="http://schemas.openxmlformats.org/officeDocument/2006/relationships" xmlns:a="http://schemas.openxmlformats.org/drawingml/2006/main" r:embed="R360107925a2e498a"/>
          <a:srcRect xmlns:a="http://schemas.openxmlformats.org/drawingml/2006/main" l="31540" t="0" r="31540" b="0"/>
          <a:stretch xmlns:a="http://schemas.openxmlformats.org/drawingml/2006/main">
            <a:fillRect l="0" t="0" r="0" b="0"/>
          </a:stretch>
        </p:blipFill>
        <p:spPr>
          <a:xfrm xmlns:a="http://schemas.openxmlformats.org/drawingml/2006/main">
            <a:off x="9163050" y="2247900"/>
            <a:ext cx="2914650" cy="37719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29762AF4-49B6-4A0E-B1F3-1AEAEF5ED946}"/>
              </a:ext>
            </a:extLst>
          </p:cNvPr>
          <p:cNvSpPr>
            <a:spLocks xmlns:a="http://schemas.openxmlformats.org/drawingml/2006/main" noGrp="1"/>
          </p:cNvSpPr>
          <p:nvPr/>
        </p:nvSpPr>
        <p:spPr>
          <a:xfrm xmlns:a="http://schemas.openxmlformats.org/drawingml/2006/main">
            <a:off x="9267825" y="2381250"/>
            <a:ext cx="27051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350" b="1">
                <a:solidFill>
                  <a:srgbClr val="147A48"/>
                </a:solidFill>
                <a:latin typeface="DejaVu Sans"/>
                <a:ea typeface="DejaVu Sans"/>
                <a:cs typeface="DejaVu Sans"/>
              </a:defRPr>
            </a:defPPr>
            <a:lvl1pPr>
              <a:defRPr sz="1350" b="1">
                <a:solidFill>
                  <a:srgbClr val="147A48"/>
                </a:solidFill>
                <a:latin typeface="DejaVu Sans"/>
                <a:ea typeface="DejaVu Sans"/>
                <a:cs typeface="DejaVu Sans"/>
              </a:defRPr>
            </a:lvl1pPr>
            <a:lvl2pPr>
              <a:defRPr sz="1350" b="1">
                <a:solidFill>
                  <a:srgbClr val="147A48"/>
                </a:solidFill>
                <a:latin typeface="DejaVu Sans"/>
                <a:ea typeface="DejaVu Sans"/>
                <a:cs typeface="DejaVu Sans"/>
              </a:defRPr>
            </a:lvl2pPr>
            <a:lvl3pPr>
              <a:defRPr sz="1350" b="1">
                <a:solidFill>
                  <a:srgbClr val="147A48"/>
                </a:solidFill>
                <a:latin typeface="DejaVu Sans"/>
                <a:ea typeface="DejaVu Sans"/>
                <a:cs typeface="DejaVu Sans"/>
              </a:defRPr>
            </a:lvl3pPr>
            <a:lvl4pPr>
              <a:defRPr sz="1350" b="1">
                <a:solidFill>
                  <a:srgbClr val="147A48"/>
                </a:solidFill>
                <a:latin typeface="DejaVu Sans"/>
                <a:ea typeface="DejaVu Sans"/>
                <a:cs typeface="DejaVu Sans"/>
              </a:defRPr>
            </a:lvl4pPr>
            <a:lvl5pPr>
              <a:defRPr sz="1350" b="1">
                <a:solidFill>
                  <a:srgbClr val="147A48"/>
                </a:solidFill>
                <a:latin typeface="DejaVu Sans"/>
                <a:ea typeface="DejaVu Sans"/>
                <a:cs typeface="DejaVu Sans"/>
              </a:defRPr>
            </a:lvl5pPr>
            <a:lvl6pPr>
              <a:defRPr sz="1350" b="1">
                <a:solidFill>
                  <a:srgbClr val="147A48"/>
                </a:solidFill>
                <a:latin typeface="DejaVu Sans"/>
                <a:ea typeface="DejaVu Sans"/>
                <a:cs typeface="DejaVu Sans"/>
              </a:defRPr>
            </a:lvl6pPr>
            <a:lvl7pPr>
              <a:defRPr sz="1350" b="1">
                <a:solidFill>
                  <a:srgbClr val="147A48"/>
                </a:solidFill>
                <a:latin typeface="DejaVu Sans"/>
                <a:ea typeface="DejaVu Sans"/>
                <a:cs typeface="DejaVu Sans"/>
              </a:defRPr>
            </a:lvl7pPr>
            <a:lvl8pPr>
              <a:defRPr sz="1350" b="1">
                <a:solidFill>
                  <a:srgbClr val="147A48"/>
                </a:solidFill>
                <a:latin typeface="DejaVu Sans"/>
                <a:ea typeface="DejaVu Sans"/>
                <a:cs typeface="DejaVu Sans"/>
              </a:defRPr>
            </a:lvl8pPr>
            <a:lvl9pPr>
              <a:defRPr sz="1350" b="1">
                <a:solidFill>
                  <a:srgbClr val="147A48"/>
                </a:solidFill>
                <a:latin typeface="DejaVu Sans"/>
                <a:ea typeface="DejaVu Sans"/>
                <a:cs typeface="DejaVu Sans"/>
              </a:defRPr>
            </a:lvl9pPr>
          </a:lstStyle>
          <a:p xmlns:a="http://schemas.openxmlformats.org/drawingml/2006/main">
            <a:pPr>
              <a:defRPr sz="1350" b="1">
                <a:solidFill>
                  <a:srgbClr val="147A48"/>
                </a:solidFill>
                <a:latin typeface="DejaVu Sans"/>
                <a:ea typeface="DejaVu Sans"/>
                <a:cs typeface="DejaVu Sans"/>
              </a:defRPr>
            </a:pPr>
            <a:r>
              <a:rPr sz="1350" b="1">
                <a:solidFill>
                  <a:srgbClr val="147A48"/>
                </a:solidFill>
                <a:latin typeface="DejaVu Sans"/>
                <a:ea typeface="DejaVu Sans"/>
                <a:cs typeface="DejaVu Sans"/>
              </a:rPr>
              <a:t>Шолаққорған</a:t>
            </a:r>
          </a:p>
        </p:txBody>
      </p:sp>
      <p:sp>
        <p:nvSpPr>
          <p:cNvPr id="11" name="">
            <a:extLst xmlns:a="http://schemas.openxmlformats.org/drawingml/2006/main">
              <a:ext uri="{FF2B5EF4-FFF2-40B4-BE49-F238E27FC236}">
                <a16:creationId xmlns:a16="http://schemas.microsoft.com/office/drawing/2014/main" id="{162CDCF8-4D2F-4C62-99F3-4E0AD9A29945}"/>
              </a:ext>
            </a:extLst>
          </p:cNvPr>
          <p:cNvSpPr>
            <a:spLocks xmlns:a="http://schemas.openxmlformats.org/drawingml/2006/main" noGrp="1"/>
          </p:cNvSpPr>
          <p:nvPr/>
        </p:nvSpPr>
        <p:spPr>
          <a:xfrm xmlns:a="http://schemas.openxmlformats.org/drawingml/2006/main">
            <a:off x="9258300" y="6267450"/>
            <a:ext cx="2724150" cy="457200"/>
          </a:xfrm>
          <a:prstGeom xmlns:a="http://schemas.openxmlformats.org/drawingml/2006/main" prst="roundRect">
            <a:avLst>
              <a:gd name="adj" fmla="val 25000"/>
            </a:avLst>
          </a:prstGeom>
          <a:solidFill xmlns:a="http://schemas.openxmlformats.org/drawingml/2006/main">
            <a:srgbClr val="147A4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68FE4DBA-D0C0-4086-9C37-B9259F336BB9}"/>
              </a:ext>
            </a:extLst>
          </p:cNvPr>
          <p:cNvSpPr>
            <a:spLocks xmlns:a="http://schemas.openxmlformats.org/drawingml/2006/main" noGrp="1"/>
          </p:cNvSpPr>
          <p:nvPr/>
        </p:nvSpPr>
        <p:spPr>
          <a:xfrm xmlns:a="http://schemas.openxmlformats.org/drawingml/2006/main">
            <a:off x="9372600" y="6391275"/>
            <a:ext cx="24955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FFFFFF"/>
                </a:solidFill>
                <a:latin typeface="DejaVu Sans"/>
                <a:ea typeface="DejaVu Sans"/>
                <a:cs typeface="DejaVu Sans"/>
              </a:defRPr>
            </a:defPPr>
            <a:lvl1pPr>
              <a:defRPr sz="1275" b="1">
                <a:solidFill>
                  <a:srgbClr val="FFFFFF"/>
                </a:solidFill>
                <a:latin typeface="DejaVu Sans"/>
                <a:ea typeface="DejaVu Sans"/>
                <a:cs typeface="DejaVu Sans"/>
              </a:defRPr>
            </a:lvl1pPr>
            <a:lvl2pPr>
              <a:defRPr sz="1275" b="1">
                <a:solidFill>
                  <a:srgbClr val="FFFFFF"/>
                </a:solidFill>
                <a:latin typeface="DejaVu Sans"/>
                <a:ea typeface="DejaVu Sans"/>
                <a:cs typeface="DejaVu Sans"/>
              </a:defRPr>
            </a:lvl2pPr>
            <a:lvl3pPr>
              <a:defRPr sz="1275" b="1">
                <a:solidFill>
                  <a:srgbClr val="FFFFFF"/>
                </a:solidFill>
                <a:latin typeface="DejaVu Sans"/>
                <a:ea typeface="DejaVu Sans"/>
                <a:cs typeface="DejaVu Sans"/>
              </a:defRPr>
            </a:lvl3pPr>
            <a:lvl4pPr>
              <a:defRPr sz="1275" b="1">
                <a:solidFill>
                  <a:srgbClr val="FFFFFF"/>
                </a:solidFill>
                <a:latin typeface="DejaVu Sans"/>
                <a:ea typeface="DejaVu Sans"/>
                <a:cs typeface="DejaVu Sans"/>
              </a:defRPr>
            </a:lvl4pPr>
            <a:lvl5pPr>
              <a:defRPr sz="1275" b="1">
                <a:solidFill>
                  <a:srgbClr val="FFFFFF"/>
                </a:solidFill>
                <a:latin typeface="DejaVu Sans"/>
                <a:ea typeface="DejaVu Sans"/>
                <a:cs typeface="DejaVu Sans"/>
              </a:defRPr>
            </a:lvl5pPr>
            <a:lvl6pPr>
              <a:defRPr sz="1275" b="1">
                <a:solidFill>
                  <a:srgbClr val="FFFFFF"/>
                </a:solidFill>
                <a:latin typeface="DejaVu Sans"/>
                <a:ea typeface="DejaVu Sans"/>
                <a:cs typeface="DejaVu Sans"/>
              </a:defRPr>
            </a:lvl6pPr>
            <a:lvl7pPr>
              <a:defRPr sz="1275" b="1">
                <a:solidFill>
                  <a:srgbClr val="FFFFFF"/>
                </a:solidFill>
                <a:latin typeface="DejaVu Sans"/>
                <a:ea typeface="DejaVu Sans"/>
                <a:cs typeface="DejaVu Sans"/>
              </a:defRPr>
            </a:lvl7pPr>
            <a:lvl8pPr>
              <a:defRPr sz="1275" b="1">
                <a:solidFill>
                  <a:srgbClr val="FFFFFF"/>
                </a:solidFill>
                <a:latin typeface="DejaVu Sans"/>
                <a:ea typeface="DejaVu Sans"/>
                <a:cs typeface="DejaVu Sans"/>
              </a:defRPr>
            </a:lvl8pPr>
            <a:lvl9pPr>
              <a:defRPr sz="1275" b="1">
                <a:solidFill>
                  <a:srgbClr val="FFFFFF"/>
                </a:solidFill>
                <a:latin typeface="DejaVu Sans"/>
                <a:ea typeface="DejaVu Sans"/>
                <a:cs typeface="DejaVu Sans"/>
              </a:defRPr>
            </a:lvl9pPr>
          </a:lstStyle>
          <a:p xmlns:a="http://schemas.openxmlformats.org/drawingml/2006/main">
            <a:pP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Жолға шығу</a:t>
            </a:r>
          </a:p>
        </p:txBody>
      </p:sp>
      <p:sp>
        <p:nvSpPr>
          <p:cNvPr id="13" name="">
            <a:extLst xmlns:a="http://schemas.openxmlformats.org/drawingml/2006/main">
              <a:ext uri="{FF2B5EF4-FFF2-40B4-BE49-F238E27FC236}">
                <a16:creationId xmlns:a16="http://schemas.microsoft.com/office/drawing/2014/main" id="{DBBEF25E-7F23-42FF-A61A-648562FED370}"/>
              </a:ext>
            </a:extLst>
          </p:cNvPr>
          <p:cNvSpPr>
            <a:spLocks xmlns:a="http://schemas.openxmlformats.org/drawingml/2006/main" noGrp="1"/>
          </p:cNvSpPr>
          <p:nvPr/>
        </p:nvSpPr>
        <p:spPr>
          <a:xfrm xmlns:a="http://schemas.openxmlformats.org/drawingml/2006/main">
            <a:off x="9258300" y="7010400"/>
            <a:ext cx="2724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975" b="0">
                <a:solidFill>
                  <a:srgbClr val="6F8278"/>
                </a:solidFill>
                <a:latin typeface="DejaVu Sans"/>
                <a:ea typeface="DejaVu Sans"/>
                <a:cs typeface="DejaVu Sans"/>
              </a:defRPr>
            </a:defPPr>
            <a:lvl1pPr>
              <a:defRPr sz="975" b="0">
                <a:solidFill>
                  <a:srgbClr val="6F8278"/>
                </a:solidFill>
                <a:latin typeface="DejaVu Sans"/>
                <a:ea typeface="DejaVu Sans"/>
                <a:cs typeface="DejaVu Sans"/>
              </a:defRPr>
            </a:lvl1pPr>
            <a:lvl2pPr>
              <a:defRPr sz="975" b="0">
                <a:solidFill>
                  <a:srgbClr val="6F8278"/>
                </a:solidFill>
                <a:latin typeface="DejaVu Sans"/>
                <a:ea typeface="DejaVu Sans"/>
                <a:cs typeface="DejaVu Sans"/>
              </a:defRPr>
            </a:lvl2pPr>
            <a:lvl3pPr>
              <a:defRPr sz="975" b="0">
                <a:solidFill>
                  <a:srgbClr val="6F8278"/>
                </a:solidFill>
                <a:latin typeface="DejaVu Sans"/>
                <a:ea typeface="DejaVu Sans"/>
                <a:cs typeface="DejaVu Sans"/>
              </a:defRPr>
            </a:lvl3pPr>
            <a:lvl4pPr>
              <a:defRPr sz="975" b="0">
                <a:solidFill>
                  <a:srgbClr val="6F8278"/>
                </a:solidFill>
                <a:latin typeface="DejaVu Sans"/>
                <a:ea typeface="DejaVu Sans"/>
                <a:cs typeface="DejaVu Sans"/>
              </a:defRPr>
            </a:lvl4pPr>
            <a:lvl5pPr>
              <a:defRPr sz="975" b="0">
                <a:solidFill>
                  <a:srgbClr val="6F8278"/>
                </a:solidFill>
                <a:latin typeface="DejaVu Sans"/>
                <a:ea typeface="DejaVu Sans"/>
                <a:cs typeface="DejaVu Sans"/>
              </a:defRPr>
            </a:lvl5pPr>
            <a:lvl6pPr>
              <a:defRPr sz="975" b="0">
                <a:solidFill>
                  <a:srgbClr val="6F8278"/>
                </a:solidFill>
                <a:latin typeface="DejaVu Sans"/>
                <a:ea typeface="DejaVu Sans"/>
                <a:cs typeface="DejaVu Sans"/>
              </a:defRPr>
            </a:lvl6pPr>
            <a:lvl7pPr>
              <a:defRPr sz="975" b="0">
                <a:solidFill>
                  <a:srgbClr val="6F8278"/>
                </a:solidFill>
                <a:latin typeface="DejaVu Sans"/>
                <a:ea typeface="DejaVu Sans"/>
                <a:cs typeface="DejaVu Sans"/>
              </a:defRPr>
            </a:lvl7pPr>
            <a:lvl8pPr>
              <a:defRPr sz="975" b="0">
                <a:solidFill>
                  <a:srgbClr val="6F8278"/>
                </a:solidFill>
                <a:latin typeface="DejaVu Sans"/>
                <a:ea typeface="DejaVu Sans"/>
                <a:cs typeface="DejaVu Sans"/>
              </a:defRPr>
            </a:lvl8pPr>
            <a:lvl9pPr>
              <a:defRPr sz="975" b="0">
                <a:solidFill>
                  <a:srgbClr val="6F8278"/>
                </a:solidFill>
                <a:latin typeface="DejaVu Sans"/>
                <a:ea typeface="DejaVu Sans"/>
                <a:cs typeface="DejaVu Sans"/>
              </a:defRPr>
            </a:lvl9pPr>
          </a:lstStyle>
          <a:p xmlns:a="http://schemas.openxmlformats.org/drawingml/2006/main">
            <a:pPr>
              <a:defRPr sz="975" b="0">
                <a:solidFill>
                  <a:srgbClr val="6F8278"/>
                </a:solidFill>
                <a:latin typeface="DejaVu Sans"/>
                <a:ea typeface="DejaVu Sans"/>
                <a:cs typeface="DejaVu Sans"/>
              </a:defRPr>
            </a:pPr>
            <a:r>
              <a:rPr sz="975" b="0">
                <a:solidFill>
                  <a:srgbClr val="6F8278"/>
                </a:solidFill>
                <a:latin typeface="DejaVu Sans"/>
                <a:ea typeface="DejaVu Sans"/>
                <a:cs typeface="DejaVu Sans"/>
              </a:rPr>
              <a:t>Басты   Қалааралық   Профиль</a:t>
            </a:r>
          </a:p>
        </p:txBody>
      </p:sp>
    </p:spTree>
    <p:extLst>
      <p:ext uri="{BB962C8B-B14F-4D97-AF65-F5344CB8AC3E}">
        <p14:creationId xmlns:p14="http://schemas.microsoft.com/office/powerpoint/2010/main" val="428536066"/>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15" name="">
            <a:extLst xmlns:a="http://schemas.openxmlformats.org/drawingml/2006/main">
              <a:ext uri="{FF2B5EF4-FFF2-40B4-BE49-F238E27FC236}">
                <a16:creationId xmlns:a16="http://schemas.microsoft.com/office/drawing/2014/main" id="{547DBF86-235B-414A-9FC3-5BD80D8186AA}"/>
              </a:ext>
            </a:extLst>
          </p:cNvPr>
          <p:cNvPicPr>
            <a:picLocks xmlns:a="http://schemas.openxmlformats.org/drawingml/2006/main" noChangeAspect="1"/>
          </p:cNvPicPr>
          <p:nvPr/>
        </p:nvPicPr>
        <p:blipFill>
          <a:blip xmlns:r="http://schemas.openxmlformats.org/officeDocument/2006/relationships" xmlns:a="http://schemas.openxmlformats.org/drawingml/2006/main" r:embed="Rdb021b4fca04453a"/>
          <a:srcRect xmlns:a="http://schemas.openxmlformats.org/drawingml/2006/main" l="0" t="27" r="0" b="27"/>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7D1D011-BB42-4471-BA86-38D874B5DA89}"/>
              </a:ext>
            </a:extLst>
          </p:cNvPr>
          <p:cNvSpPr>
            <a:spLocks xmlns:a="http://schemas.openxmlformats.org/drawingml/2006/main" noGrp="1"/>
          </p:cNvSpPr>
          <p:nvPr/>
        </p:nvSpPr>
        <p:spPr>
          <a:xfrm xmlns:a="http://schemas.openxmlformats.org/drawingml/2006/main">
            <a:off x="8572500" y="714375"/>
            <a:ext cx="5905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1">
                <a:solidFill>
                  <a:srgbClr val="147A48"/>
                </a:solidFill>
                <a:latin typeface="DejaVu Sans"/>
                <a:ea typeface="DejaVu Sans"/>
                <a:cs typeface="DejaVu Sans"/>
              </a:defRPr>
            </a:defPPr>
            <a:lvl1pPr>
              <a:defRPr sz="2025" b="1">
                <a:solidFill>
                  <a:srgbClr val="147A48"/>
                </a:solidFill>
                <a:latin typeface="DejaVu Sans"/>
                <a:ea typeface="DejaVu Sans"/>
                <a:cs typeface="DejaVu Sans"/>
              </a:defRPr>
            </a:lvl1pPr>
            <a:lvl2pPr>
              <a:defRPr sz="2025" b="1">
                <a:solidFill>
                  <a:srgbClr val="147A48"/>
                </a:solidFill>
                <a:latin typeface="DejaVu Sans"/>
                <a:ea typeface="DejaVu Sans"/>
                <a:cs typeface="DejaVu Sans"/>
              </a:defRPr>
            </a:lvl2pPr>
            <a:lvl3pPr>
              <a:defRPr sz="2025" b="1">
                <a:solidFill>
                  <a:srgbClr val="147A48"/>
                </a:solidFill>
                <a:latin typeface="DejaVu Sans"/>
                <a:ea typeface="DejaVu Sans"/>
                <a:cs typeface="DejaVu Sans"/>
              </a:defRPr>
            </a:lvl3pPr>
            <a:lvl4pPr>
              <a:defRPr sz="2025" b="1">
                <a:solidFill>
                  <a:srgbClr val="147A48"/>
                </a:solidFill>
                <a:latin typeface="DejaVu Sans"/>
                <a:ea typeface="DejaVu Sans"/>
                <a:cs typeface="DejaVu Sans"/>
              </a:defRPr>
            </a:lvl4pPr>
            <a:lvl5pPr>
              <a:defRPr sz="2025" b="1">
                <a:solidFill>
                  <a:srgbClr val="147A48"/>
                </a:solidFill>
                <a:latin typeface="DejaVu Sans"/>
                <a:ea typeface="DejaVu Sans"/>
                <a:cs typeface="DejaVu Sans"/>
              </a:defRPr>
            </a:lvl5pPr>
            <a:lvl6pPr>
              <a:defRPr sz="2025" b="1">
                <a:solidFill>
                  <a:srgbClr val="147A48"/>
                </a:solidFill>
                <a:latin typeface="DejaVu Sans"/>
                <a:ea typeface="DejaVu Sans"/>
                <a:cs typeface="DejaVu Sans"/>
              </a:defRPr>
            </a:lvl6pPr>
            <a:lvl7pPr>
              <a:defRPr sz="2025" b="1">
                <a:solidFill>
                  <a:srgbClr val="147A48"/>
                </a:solidFill>
                <a:latin typeface="DejaVu Sans"/>
                <a:ea typeface="DejaVu Sans"/>
                <a:cs typeface="DejaVu Sans"/>
              </a:defRPr>
            </a:lvl7pPr>
            <a:lvl8pPr>
              <a:defRPr sz="2025" b="1">
                <a:solidFill>
                  <a:srgbClr val="147A48"/>
                </a:solidFill>
                <a:latin typeface="DejaVu Sans"/>
                <a:ea typeface="DejaVu Sans"/>
                <a:cs typeface="DejaVu Sans"/>
              </a:defRPr>
            </a:lvl8pPr>
            <a:lvl9pPr>
              <a:defRPr sz="2025" b="1">
                <a:solidFill>
                  <a:srgbClr val="147A48"/>
                </a:solidFill>
                <a:latin typeface="DejaVu Sans"/>
                <a:ea typeface="DejaVu Sans"/>
                <a:cs typeface="DejaVu Sans"/>
              </a:defRPr>
            </a:lvl9pPr>
          </a:lstStyle>
          <a:p xmlns:a="http://schemas.openxmlformats.org/drawingml/2006/main">
            <a:pPr>
              <a:defRPr sz="2025" b="1">
                <a:solidFill>
                  <a:srgbClr val="147A48"/>
                </a:solidFill>
                <a:latin typeface="DejaVu Sans"/>
                <a:ea typeface="DejaVu Sans"/>
                <a:cs typeface="DejaVu Sans"/>
              </a:defRPr>
            </a:pPr>
            <a:r>
              <a:rPr sz="2025" b="1">
                <a:solidFill>
                  <a:srgbClr val="147A48"/>
                </a:solidFill>
                <a:latin typeface="DejaVu Sans"/>
                <a:ea typeface="DejaVu Sans"/>
                <a:cs typeface="DejaVu Sans"/>
              </a:rPr>
              <a:t>JOL TAXI</a:t>
            </a:r>
          </a:p>
        </p:txBody>
      </p:sp>
      <p:sp>
        <p:nvSpPr>
          <p:cNvPr id="3" name="">
            <a:extLst xmlns:a="http://schemas.openxmlformats.org/drawingml/2006/main">
              <a:ext uri="{FF2B5EF4-FFF2-40B4-BE49-F238E27FC236}">
                <a16:creationId xmlns:a16="http://schemas.microsoft.com/office/drawing/2014/main" id="{948B19F0-A0A8-4318-8D30-B18B995E10AB}"/>
              </a:ext>
            </a:extLst>
          </p:cNvPr>
          <p:cNvSpPr>
            <a:spLocks xmlns:a="http://schemas.openxmlformats.org/drawingml/2006/main" noGrp="1"/>
          </p:cNvSpPr>
          <p:nvPr/>
        </p:nvSpPr>
        <p:spPr>
          <a:xfrm xmlns:a="http://schemas.openxmlformats.org/drawingml/2006/main">
            <a:off x="8572500" y="2381250"/>
            <a:ext cx="590550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5100" b="1">
                <a:solidFill>
                  <a:srgbClr val="113629"/>
                </a:solidFill>
                <a:latin typeface="DejaVu Sans"/>
                <a:ea typeface="DejaVu Sans"/>
                <a:cs typeface="DejaVu Sans"/>
              </a:defRPr>
            </a:defPPr>
            <a:lvl1pPr>
              <a:defRPr sz="5100" b="1">
                <a:solidFill>
                  <a:srgbClr val="113629"/>
                </a:solidFill>
                <a:latin typeface="DejaVu Sans"/>
                <a:ea typeface="DejaVu Sans"/>
                <a:cs typeface="DejaVu Sans"/>
              </a:defRPr>
            </a:lvl1pPr>
            <a:lvl2pPr>
              <a:defRPr sz="5100" b="1">
                <a:solidFill>
                  <a:srgbClr val="113629"/>
                </a:solidFill>
                <a:latin typeface="DejaVu Sans"/>
                <a:ea typeface="DejaVu Sans"/>
                <a:cs typeface="DejaVu Sans"/>
              </a:defRPr>
            </a:lvl2pPr>
            <a:lvl3pPr>
              <a:defRPr sz="5100" b="1">
                <a:solidFill>
                  <a:srgbClr val="113629"/>
                </a:solidFill>
                <a:latin typeface="DejaVu Sans"/>
                <a:ea typeface="DejaVu Sans"/>
                <a:cs typeface="DejaVu Sans"/>
              </a:defRPr>
            </a:lvl3pPr>
            <a:lvl4pPr>
              <a:defRPr sz="5100" b="1">
                <a:solidFill>
                  <a:srgbClr val="113629"/>
                </a:solidFill>
                <a:latin typeface="DejaVu Sans"/>
                <a:ea typeface="DejaVu Sans"/>
                <a:cs typeface="DejaVu Sans"/>
              </a:defRPr>
            </a:lvl4pPr>
            <a:lvl5pPr>
              <a:defRPr sz="5100" b="1">
                <a:solidFill>
                  <a:srgbClr val="113629"/>
                </a:solidFill>
                <a:latin typeface="DejaVu Sans"/>
                <a:ea typeface="DejaVu Sans"/>
                <a:cs typeface="DejaVu Sans"/>
              </a:defRPr>
            </a:lvl5pPr>
            <a:lvl6pPr>
              <a:defRPr sz="5100" b="1">
                <a:solidFill>
                  <a:srgbClr val="113629"/>
                </a:solidFill>
                <a:latin typeface="DejaVu Sans"/>
                <a:ea typeface="DejaVu Sans"/>
                <a:cs typeface="DejaVu Sans"/>
              </a:defRPr>
            </a:lvl6pPr>
            <a:lvl7pPr>
              <a:defRPr sz="5100" b="1">
                <a:solidFill>
                  <a:srgbClr val="113629"/>
                </a:solidFill>
                <a:latin typeface="DejaVu Sans"/>
                <a:ea typeface="DejaVu Sans"/>
                <a:cs typeface="DejaVu Sans"/>
              </a:defRPr>
            </a:lvl7pPr>
            <a:lvl8pPr>
              <a:defRPr sz="5100" b="1">
                <a:solidFill>
                  <a:srgbClr val="113629"/>
                </a:solidFill>
                <a:latin typeface="DejaVu Sans"/>
                <a:ea typeface="DejaVu Sans"/>
                <a:cs typeface="DejaVu Sans"/>
              </a:defRPr>
            </a:lvl8pPr>
            <a:lvl9pPr>
              <a:defRPr sz="5100" b="1">
                <a:solidFill>
                  <a:srgbClr val="113629"/>
                </a:solidFill>
                <a:latin typeface="DejaVu Sans"/>
                <a:ea typeface="DejaVu Sans"/>
                <a:cs typeface="DejaVu Sans"/>
              </a:defRPr>
            </a:lvl9pPr>
          </a:lstStyle>
          <a:p xmlns:a="http://schemas.openxmlformats.org/drawingml/2006/main">
            <a:pPr>
              <a:defRPr sz="5100" b="1">
                <a:solidFill>
                  <a:srgbClr val="113629"/>
                </a:solidFill>
                <a:latin typeface="DejaVu Sans"/>
                <a:ea typeface="DejaVu Sans"/>
                <a:cs typeface="DejaVu Sans"/>
              </a:defRPr>
            </a:pPr>
            <a:r>
              <a:rPr sz="5100" b="1">
                <a:solidFill>
                  <a:srgbClr val="113629"/>
                </a:solidFill>
                <a:latin typeface="DejaVu Sans"/>
                <a:ea typeface="DejaVu Sans"/>
                <a:cs typeface="DejaVu Sans"/>
              </a:rPr>
              <a:t>Мекенжайды</a:t>
            </a:r>
          </a:p>
          <a:p xmlns:a="http://schemas.openxmlformats.org/drawingml/2006/main">
            <a:pPr>
              <a:defRPr sz="5100" b="1">
                <a:solidFill>
                  <a:srgbClr val="113629"/>
                </a:solidFill>
                <a:latin typeface="DejaVu Sans"/>
                <a:ea typeface="DejaVu Sans"/>
                <a:cs typeface="DejaVu Sans"/>
              </a:defRPr>
            </a:pPr>
            <a:r>
              <a:rPr sz="5100" b="1">
                <a:solidFill>
                  <a:srgbClr val="113629"/>
                </a:solidFill>
                <a:latin typeface="DejaVu Sans"/>
                <a:ea typeface="DejaVu Sans"/>
                <a:cs typeface="DejaVu Sans"/>
              </a:rPr>
              <a:t>таңдаңыз</a:t>
            </a:r>
          </a:p>
        </p:txBody>
      </p:sp>
      <p:sp>
        <p:nvSpPr>
          <p:cNvPr id="4" name="">
            <a:extLst xmlns:a="http://schemas.openxmlformats.org/drawingml/2006/main">
              <a:ext uri="{FF2B5EF4-FFF2-40B4-BE49-F238E27FC236}">
                <a16:creationId xmlns:a16="http://schemas.microsoft.com/office/drawing/2014/main" id="{6A333ECB-21E7-4654-A447-0CC63E556FB8}"/>
              </a:ext>
            </a:extLst>
          </p:cNvPr>
          <p:cNvSpPr>
            <a:spLocks xmlns:a="http://schemas.openxmlformats.org/drawingml/2006/main" noGrp="1"/>
          </p:cNvSpPr>
          <p:nvPr/>
        </p:nvSpPr>
        <p:spPr>
          <a:xfrm xmlns:a="http://schemas.openxmlformats.org/drawingml/2006/main">
            <a:off x="8572500" y="4143375"/>
            <a:ext cx="590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000" b="0">
                <a:solidFill>
                  <a:srgbClr val="147A48"/>
                </a:solidFill>
                <a:latin typeface="DejaVu Sans"/>
                <a:ea typeface="DejaVu Sans"/>
                <a:cs typeface="DejaVu Sans"/>
              </a:defRPr>
            </a:defPPr>
            <a:lvl1pPr>
              <a:defRPr sz="3000" b="0">
                <a:solidFill>
                  <a:srgbClr val="147A48"/>
                </a:solidFill>
                <a:latin typeface="DejaVu Sans"/>
                <a:ea typeface="DejaVu Sans"/>
                <a:cs typeface="DejaVu Sans"/>
              </a:defRPr>
            </a:lvl1pPr>
            <a:lvl2pPr>
              <a:defRPr sz="3000" b="0">
                <a:solidFill>
                  <a:srgbClr val="147A48"/>
                </a:solidFill>
                <a:latin typeface="DejaVu Sans"/>
                <a:ea typeface="DejaVu Sans"/>
                <a:cs typeface="DejaVu Sans"/>
              </a:defRPr>
            </a:lvl2pPr>
            <a:lvl3pPr>
              <a:defRPr sz="3000" b="0">
                <a:solidFill>
                  <a:srgbClr val="147A48"/>
                </a:solidFill>
                <a:latin typeface="DejaVu Sans"/>
                <a:ea typeface="DejaVu Sans"/>
                <a:cs typeface="DejaVu Sans"/>
              </a:defRPr>
            </a:lvl3pPr>
            <a:lvl4pPr>
              <a:defRPr sz="3000" b="0">
                <a:solidFill>
                  <a:srgbClr val="147A48"/>
                </a:solidFill>
                <a:latin typeface="DejaVu Sans"/>
                <a:ea typeface="DejaVu Sans"/>
                <a:cs typeface="DejaVu Sans"/>
              </a:defRPr>
            </a:lvl4pPr>
            <a:lvl5pPr>
              <a:defRPr sz="3000" b="0">
                <a:solidFill>
                  <a:srgbClr val="147A48"/>
                </a:solidFill>
                <a:latin typeface="DejaVu Sans"/>
                <a:ea typeface="DejaVu Sans"/>
                <a:cs typeface="DejaVu Sans"/>
              </a:defRPr>
            </a:lvl5pPr>
            <a:lvl6pPr>
              <a:defRPr sz="3000" b="0">
                <a:solidFill>
                  <a:srgbClr val="147A48"/>
                </a:solidFill>
                <a:latin typeface="DejaVu Sans"/>
                <a:ea typeface="DejaVu Sans"/>
                <a:cs typeface="DejaVu Sans"/>
              </a:defRPr>
            </a:lvl6pPr>
            <a:lvl7pPr>
              <a:defRPr sz="3000" b="0">
                <a:solidFill>
                  <a:srgbClr val="147A48"/>
                </a:solidFill>
                <a:latin typeface="DejaVu Sans"/>
                <a:ea typeface="DejaVu Sans"/>
                <a:cs typeface="DejaVu Sans"/>
              </a:defRPr>
            </a:lvl7pPr>
            <a:lvl8pPr>
              <a:defRPr sz="3000" b="0">
                <a:solidFill>
                  <a:srgbClr val="147A48"/>
                </a:solidFill>
                <a:latin typeface="DejaVu Sans"/>
                <a:ea typeface="DejaVu Sans"/>
                <a:cs typeface="DejaVu Sans"/>
              </a:defRPr>
            </a:lvl8pPr>
            <a:lvl9pPr>
              <a:defRPr sz="3000" b="0">
                <a:solidFill>
                  <a:srgbClr val="147A48"/>
                </a:solidFill>
                <a:latin typeface="DejaVu Sans"/>
                <a:ea typeface="DejaVu Sans"/>
                <a:cs typeface="DejaVu Sans"/>
              </a:defRPr>
            </a:lvl9pPr>
          </a:lstStyle>
          <a:p xmlns:a="http://schemas.openxmlformats.org/drawingml/2006/main">
            <a:pPr>
              <a:defRPr sz="3000" b="0">
                <a:solidFill>
                  <a:srgbClr val="147A48"/>
                </a:solidFill>
                <a:latin typeface="DejaVu Sans"/>
                <a:ea typeface="DejaVu Sans"/>
                <a:cs typeface="DejaVu Sans"/>
              </a:defRPr>
            </a:pPr>
            <a:r>
              <a:rPr sz="3000" b="0">
                <a:solidFill>
                  <a:srgbClr val="147A48"/>
                </a:solidFill>
                <a:latin typeface="DejaVu Sans"/>
                <a:ea typeface="DejaVu Sans"/>
                <a:cs typeface="DejaVu Sans"/>
              </a:rPr>
              <a:t>Выберите адрес</a:t>
            </a:r>
          </a:p>
        </p:txBody>
      </p:sp>
      <p:sp>
        <p:nvSpPr>
          <p:cNvPr id="5" name="">
            <a:extLst xmlns:a="http://schemas.openxmlformats.org/drawingml/2006/main">
              <a:ext uri="{FF2B5EF4-FFF2-40B4-BE49-F238E27FC236}">
                <a16:creationId xmlns:a16="http://schemas.microsoft.com/office/drawing/2014/main" id="{63A9FE9E-C878-441C-AC70-A3CB54567D77}"/>
              </a:ext>
            </a:extLst>
          </p:cNvPr>
          <p:cNvSpPr>
            <a:spLocks xmlns:a="http://schemas.openxmlformats.org/drawingml/2006/main" noGrp="1"/>
          </p:cNvSpPr>
          <p:nvPr/>
        </p:nvSpPr>
        <p:spPr>
          <a:xfrm xmlns:a="http://schemas.openxmlformats.org/drawingml/2006/main">
            <a:off x="8572500" y="5867400"/>
            <a:ext cx="59055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557265"/>
                </a:solidFill>
                <a:latin typeface="DejaVu Sans"/>
                <a:ea typeface="DejaVu Sans"/>
                <a:cs typeface="DejaVu Sans"/>
              </a:defRPr>
            </a:defPPr>
            <a:lvl1pPr>
              <a:defRPr sz="2025" b="0">
                <a:solidFill>
                  <a:srgbClr val="557265"/>
                </a:solidFill>
                <a:latin typeface="DejaVu Sans"/>
                <a:ea typeface="DejaVu Sans"/>
                <a:cs typeface="DejaVu Sans"/>
              </a:defRPr>
            </a:lvl1pPr>
            <a:lvl2pPr>
              <a:defRPr sz="2025" b="0">
                <a:solidFill>
                  <a:srgbClr val="557265"/>
                </a:solidFill>
                <a:latin typeface="DejaVu Sans"/>
                <a:ea typeface="DejaVu Sans"/>
                <a:cs typeface="DejaVu Sans"/>
              </a:defRPr>
            </a:lvl2pPr>
            <a:lvl3pPr>
              <a:defRPr sz="2025" b="0">
                <a:solidFill>
                  <a:srgbClr val="557265"/>
                </a:solidFill>
                <a:latin typeface="DejaVu Sans"/>
                <a:ea typeface="DejaVu Sans"/>
                <a:cs typeface="DejaVu Sans"/>
              </a:defRPr>
            </a:lvl3pPr>
            <a:lvl4pPr>
              <a:defRPr sz="2025" b="0">
                <a:solidFill>
                  <a:srgbClr val="557265"/>
                </a:solidFill>
                <a:latin typeface="DejaVu Sans"/>
                <a:ea typeface="DejaVu Sans"/>
                <a:cs typeface="DejaVu Sans"/>
              </a:defRPr>
            </a:lvl4pPr>
            <a:lvl5pPr>
              <a:defRPr sz="2025" b="0">
                <a:solidFill>
                  <a:srgbClr val="557265"/>
                </a:solidFill>
                <a:latin typeface="DejaVu Sans"/>
                <a:ea typeface="DejaVu Sans"/>
                <a:cs typeface="DejaVu Sans"/>
              </a:defRPr>
            </a:lvl5pPr>
            <a:lvl6pPr>
              <a:defRPr sz="2025" b="0">
                <a:solidFill>
                  <a:srgbClr val="557265"/>
                </a:solidFill>
                <a:latin typeface="DejaVu Sans"/>
                <a:ea typeface="DejaVu Sans"/>
                <a:cs typeface="DejaVu Sans"/>
              </a:defRPr>
            </a:lvl6pPr>
            <a:lvl7pPr>
              <a:defRPr sz="2025" b="0">
                <a:solidFill>
                  <a:srgbClr val="557265"/>
                </a:solidFill>
                <a:latin typeface="DejaVu Sans"/>
                <a:ea typeface="DejaVu Sans"/>
                <a:cs typeface="DejaVu Sans"/>
              </a:defRPr>
            </a:lvl7pPr>
            <a:lvl8pPr>
              <a:defRPr sz="2025" b="0">
                <a:solidFill>
                  <a:srgbClr val="557265"/>
                </a:solidFill>
                <a:latin typeface="DejaVu Sans"/>
                <a:ea typeface="DejaVu Sans"/>
                <a:cs typeface="DejaVu Sans"/>
              </a:defRPr>
            </a:lvl8pPr>
            <a:lvl9pPr>
              <a:defRPr sz="2025" b="0">
                <a:solidFill>
                  <a:srgbClr val="557265"/>
                </a:solidFill>
                <a:latin typeface="DejaVu Sans"/>
                <a:ea typeface="DejaVu Sans"/>
                <a:cs typeface="DejaVu Sans"/>
              </a:defRPr>
            </a:lvl9pPr>
          </a:lstStyle>
          <a:p xmlns:a="http://schemas.openxmlformats.org/drawingml/2006/main">
            <a:pPr>
              <a:defRPr sz="2025" b="0">
                <a:solidFill>
                  <a:srgbClr val="557265"/>
                </a:solidFill>
                <a:latin typeface="DejaVu Sans"/>
                <a:ea typeface="DejaVu Sans"/>
                <a:cs typeface="DejaVu Sans"/>
              </a:defRPr>
            </a:pPr>
            <a:r>
              <a:rPr sz="2025" b="0">
                <a:solidFill>
                  <a:srgbClr val="557265"/>
                </a:solidFill>
                <a:latin typeface="DejaVu Sans"/>
                <a:ea typeface="DejaVu Sans"/>
                <a:cs typeface="DejaVu Sans"/>
              </a:rPr>
              <a:t>Картадан нүкте қойыңыз.</a:t>
            </a:r>
          </a:p>
          <a:p xmlns:a="http://schemas.openxmlformats.org/drawingml/2006/main">
            <a:pPr>
              <a:defRPr sz="2025" b="0">
                <a:solidFill>
                  <a:srgbClr val="557265"/>
                </a:solidFill>
                <a:latin typeface="DejaVu Sans"/>
                <a:ea typeface="DejaVu Sans"/>
                <a:cs typeface="DejaVu Sans"/>
              </a:defRPr>
            </a:pPr>
            <a:r>
              <a:rPr sz="2025" b="0">
                <a:solidFill>
                  <a:srgbClr val="557265"/>
                </a:solidFill>
                <a:latin typeface="DejaVu Sans"/>
                <a:ea typeface="DejaVu Sans"/>
                <a:cs typeface="DejaVu Sans"/>
              </a:rPr>
              <a:t>Укажите точку на карте.</a:t>
            </a:r>
          </a:p>
        </p:txBody>
      </p:sp>
      <p:sp>
        <p:nvSpPr>
          <p:cNvPr id="6" name="">
            <a:extLst xmlns:a="http://schemas.openxmlformats.org/drawingml/2006/main">
              <a:ext uri="{FF2B5EF4-FFF2-40B4-BE49-F238E27FC236}">
                <a16:creationId xmlns:a16="http://schemas.microsoft.com/office/drawing/2014/main" id="{28132F22-9ED0-43A7-861F-6EC1E7852805}"/>
              </a:ext>
            </a:extLst>
          </p:cNvPr>
          <p:cNvSpPr>
            <a:spLocks xmlns:a="http://schemas.openxmlformats.org/drawingml/2006/main" noGrp="1"/>
          </p:cNvSpPr>
          <p:nvPr/>
        </p:nvSpPr>
        <p:spPr>
          <a:xfrm xmlns:a="http://schemas.openxmlformats.org/drawingml/2006/main">
            <a:off x="3076575" y="131445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1">
                <a:solidFill>
                  <a:srgbClr val="113629"/>
                </a:solidFill>
                <a:latin typeface="DejaVu Sans"/>
                <a:ea typeface="DejaVu Sans"/>
                <a:cs typeface="DejaVu Sans"/>
              </a:defRPr>
            </a:defPPr>
            <a:lvl1pPr>
              <a:defRPr sz="1200" b="1">
                <a:solidFill>
                  <a:srgbClr val="113629"/>
                </a:solidFill>
                <a:latin typeface="DejaVu Sans"/>
                <a:ea typeface="DejaVu Sans"/>
                <a:cs typeface="DejaVu Sans"/>
              </a:defRPr>
            </a:lvl1pPr>
            <a:lvl2pPr>
              <a:defRPr sz="1200" b="1">
                <a:solidFill>
                  <a:srgbClr val="113629"/>
                </a:solidFill>
                <a:latin typeface="DejaVu Sans"/>
                <a:ea typeface="DejaVu Sans"/>
                <a:cs typeface="DejaVu Sans"/>
              </a:defRPr>
            </a:lvl2pPr>
            <a:lvl3pPr>
              <a:defRPr sz="1200" b="1">
                <a:solidFill>
                  <a:srgbClr val="113629"/>
                </a:solidFill>
                <a:latin typeface="DejaVu Sans"/>
                <a:ea typeface="DejaVu Sans"/>
                <a:cs typeface="DejaVu Sans"/>
              </a:defRPr>
            </a:lvl3pPr>
            <a:lvl4pPr>
              <a:defRPr sz="1200" b="1">
                <a:solidFill>
                  <a:srgbClr val="113629"/>
                </a:solidFill>
                <a:latin typeface="DejaVu Sans"/>
                <a:ea typeface="DejaVu Sans"/>
                <a:cs typeface="DejaVu Sans"/>
              </a:defRPr>
            </a:lvl4pPr>
            <a:lvl5pPr>
              <a:defRPr sz="1200" b="1">
                <a:solidFill>
                  <a:srgbClr val="113629"/>
                </a:solidFill>
                <a:latin typeface="DejaVu Sans"/>
                <a:ea typeface="DejaVu Sans"/>
                <a:cs typeface="DejaVu Sans"/>
              </a:defRPr>
            </a:lvl5pPr>
            <a:lvl6pPr>
              <a:defRPr sz="1200" b="1">
                <a:solidFill>
                  <a:srgbClr val="113629"/>
                </a:solidFill>
                <a:latin typeface="DejaVu Sans"/>
                <a:ea typeface="DejaVu Sans"/>
                <a:cs typeface="DejaVu Sans"/>
              </a:defRPr>
            </a:lvl6pPr>
            <a:lvl7pPr>
              <a:defRPr sz="1200" b="1">
                <a:solidFill>
                  <a:srgbClr val="113629"/>
                </a:solidFill>
                <a:latin typeface="DejaVu Sans"/>
                <a:ea typeface="DejaVu Sans"/>
                <a:cs typeface="DejaVu Sans"/>
              </a:defRPr>
            </a:lvl7pPr>
            <a:lvl8pPr>
              <a:defRPr sz="1200" b="1">
                <a:solidFill>
                  <a:srgbClr val="113629"/>
                </a:solidFill>
                <a:latin typeface="DejaVu Sans"/>
                <a:ea typeface="DejaVu Sans"/>
                <a:cs typeface="DejaVu Sans"/>
              </a:defRPr>
            </a:lvl8pPr>
            <a:lvl9pPr>
              <a:defRPr sz="1200" b="1">
                <a:solidFill>
                  <a:srgbClr val="113629"/>
                </a:solidFill>
                <a:latin typeface="DejaVu Sans"/>
                <a:ea typeface="DejaVu Sans"/>
                <a:cs typeface="DejaVu Sans"/>
              </a:defRPr>
            </a:lvl9pPr>
          </a:lstStyle>
          <a:p xmlns:a="http://schemas.openxmlformats.org/drawingml/2006/main">
            <a:pPr>
              <a:defRPr sz="1200" b="1">
                <a:solidFill>
                  <a:srgbClr val="113629"/>
                </a:solidFill>
                <a:latin typeface="DejaVu Sans"/>
                <a:ea typeface="DejaVu Sans"/>
                <a:cs typeface="DejaVu Sans"/>
              </a:defRPr>
            </a:pPr>
            <a:r>
              <a:rPr sz="1200" b="1">
                <a:solidFill>
                  <a:srgbClr val="113629"/>
                </a:solidFill>
                <a:latin typeface="DejaVu Sans"/>
                <a:ea typeface="DejaVu Sans"/>
                <a:cs typeface="DejaVu Sans"/>
              </a:rPr>
              <a:t>9:41</a:t>
            </a:r>
          </a:p>
        </p:txBody>
      </p:sp>
      <p:sp>
        <p:nvSpPr>
          <p:cNvPr id="7" name="">
            <a:extLst xmlns:a="http://schemas.openxmlformats.org/drawingml/2006/main">
              <a:ext uri="{FF2B5EF4-FFF2-40B4-BE49-F238E27FC236}">
                <a16:creationId xmlns:a16="http://schemas.microsoft.com/office/drawing/2014/main" id="{72C083EA-32AC-4E24-B329-25438D141F73}"/>
              </a:ext>
            </a:extLst>
          </p:cNvPr>
          <p:cNvSpPr>
            <a:spLocks xmlns:a="http://schemas.openxmlformats.org/drawingml/2006/main" noGrp="1"/>
          </p:cNvSpPr>
          <p:nvPr/>
        </p:nvSpPr>
        <p:spPr>
          <a:xfrm xmlns:a="http://schemas.openxmlformats.org/drawingml/2006/main">
            <a:off x="3124200" y="1743075"/>
            <a:ext cx="266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1">
                <a:solidFill>
                  <a:srgbClr val="147A48"/>
                </a:solidFill>
                <a:latin typeface="DejaVu Sans"/>
                <a:ea typeface="DejaVu Sans"/>
                <a:cs typeface="DejaVu Sans"/>
              </a:defRPr>
            </a:defPPr>
            <a:lvl1pPr>
              <a:defRPr sz="1950" b="1">
                <a:solidFill>
                  <a:srgbClr val="147A48"/>
                </a:solidFill>
                <a:latin typeface="DejaVu Sans"/>
                <a:ea typeface="DejaVu Sans"/>
                <a:cs typeface="DejaVu Sans"/>
              </a:defRPr>
            </a:lvl1pPr>
            <a:lvl2pPr>
              <a:defRPr sz="1950" b="1">
                <a:solidFill>
                  <a:srgbClr val="147A48"/>
                </a:solidFill>
                <a:latin typeface="DejaVu Sans"/>
                <a:ea typeface="DejaVu Sans"/>
                <a:cs typeface="DejaVu Sans"/>
              </a:defRPr>
            </a:lvl2pPr>
            <a:lvl3pPr>
              <a:defRPr sz="1950" b="1">
                <a:solidFill>
                  <a:srgbClr val="147A48"/>
                </a:solidFill>
                <a:latin typeface="DejaVu Sans"/>
                <a:ea typeface="DejaVu Sans"/>
                <a:cs typeface="DejaVu Sans"/>
              </a:defRPr>
            </a:lvl3pPr>
            <a:lvl4pPr>
              <a:defRPr sz="1950" b="1">
                <a:solidFill>
                  <a:srgbClr val="147A48"/>
                </a:solidFill>
                <a:latin typeface="DejaVu Sans"/>
                <a:ea typeface="DejaVu Sans"/>
                <a:cs typeface="DejaVu Sans"/>
              </a:defRPr>
            </a:lvl4pPr>
            <a:lvl5pPr>
              <a:defRPr sz="1950" b="1">
                <a:solidFill>
                  <a:srgbClr val="147A48"/>
                </a:solidFill>
                <a:latin typeface="DejaVu Sans"/>
                <a:ea typeface="DejaVu Sans"/>
                <a:cs typeface="DejaVu Sans"/>
              </a:defRPr>
            </a:lvl5pPr>
            <a:lvl6pPr>
              <a:defRPr sz="1950" b="1">
                <a:solidFill>
                  <a:srgbClr val="147A48"/>
                </a:solidFill>
                <a:latin typeface="DejaVu Sans"/>
                <a:ea typeface="DejaVu Sans"/>
                <a:cs typeface="DejaVu Sans"/>
              </a:defRPr>
            </a:lvl6pPr>
            <a:lvl7pPr>
              <a:defRPr sz="1950" b="1">
                <a:solidFill>
                  <a:srgbClr val="147A48"/>
                </a:solidFill>
                <a:latin typeface="DejaVu Sans"/>
                <a:ea typeface="DejaVu Sans"/>
                <a:cs typeface="DejaVu Sans"/>
              </a:defRPr>
            </a:lvl7pPr>
            <a:lvl8pPr>
              <a:defRPr sz="1950" b="1">
                <a:solidFill>
                  <a:srgbClr val="147A48"/>
                </a:solidFill>
                <a:latin typeface="DejaVu Sans"/>
                <a:ea typeface="DejaVu Sans"/>
                <a:cs typeface="DejaVu Sans"/>
              </a:defRPr>
            </a:lvl8pPr>
            <a:lvl9pPr>
              <a:defRPr sz="1950" b="1">
                <a:solidFill>
                  <a:srgbClr val="147A48"/>
                </a:solidFill>
                <a:latin typeface="DejaVu Sans"/>
                <a:ea typeface="DejaVu Sans"/>
                <a:cs typeface="DejaVu Sans"/>
              </a:defRPr>
            </a:lvl9pPr>
          </a:lstStyle>
          <a:p xmlns:a="http://schemas.openxmlformats.org/drawingml/2006/main">
            <a:pPr>
              <a:defRPr sz="1950" b="1">
                <a:solidFill>
                  <a:srgbClr val="147A48"/>
                </a:solidFill>
                <a:latin typeface="DejaVu Sans"/>
                <a:ea typeface="DejaVu Sans"/>
                <a:cs typeface="DejaVu Sans"/>
              </a:defRPr>
            </a:pPr>
            <a:r>
              <a:rPr sz="1950" b="1">
                <a:solidFill>
                  <a:srgbClr val="147A48"/>
                </a:solidFill>
                <a:latin typeface="DejaVu Sans"/>
                <a:ea typeface="DejaVu Sans"/>
                <a:cs typeface="DejaVu Sans"/>
              </a:rPr>
              <a:t>Мекенжай</a:t>
            </a:r>
          </a:p>
        </p:txBody>
      </p:sp>
      <p:sp>
        <p:nvSpPr>
          <p:cNvPr id="8" name="">
            <a:extLst xmlns:a="http://schemas.openxmlformats.org/drawingml/2006/main">
              <a:ext uri="{FF2B5EF4-FFF2-40B4-BE49-F238E27FC236}">
                <a16:creationId xmlns:a16="http://schemas.microsoft.com/office/drawing/2014/main" id="{DA330409-C3FA-4882-8EC2-7B20C1138746}"/>
              </a:ext>
            </a:extLst>
          </p:cNvPr>
          <p:cNvSpPr>
            <a:spLocks xmlns:a="http://schemas.openxmlformats.org/drawingml/2006/main" noGrp="1"/>
          </p:cNvSpPr>
          <p:nvPr/>
        </p:nvSpPr>
        <p:spPr>
          <a:xfrm xmlns:a="http://schemas.openxmlformats.org/drawingml/2006/main">
            <a:off x="3114675" y="2247900"/>
            <a:ext cx="2686050" cy="457200"/>
          </a:xfrm>
          <a:prstGeom xmlns:a="http://schemas.openxmlformats.org/drawingml/2006/main" prst="roundRect">
            <a:avLst>
              <a:gd name="adj" fmla="val 29167"/>
            </a:avLst>
          </a:prstGeom>
          <a:solidFill xmlns:a="http://schemas.openxmlformats.org/drawingml/2006/main">
            <a:srgbClr val="F2F6F0"/>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155A0189-A4DB-4FFA-BAE0-55BAB8B81ED3}"/>
              </a:ext>
            </a:extLst>
          </p:cNvPr>
          <p:cNvSpPr>
            <a:spLocks xmlns:a="http://schemas.openxmlformats.org/drawingml/2006/main" noGrp="1"/>
          </p:cNvSpPr>
          <p:nvPr/>
        </p:nvSpPr>
        <p:spPr>
          <a:xfrm xmlns:a="http://schemas.openxmlformats.org/drawingml/2006/main">
            <a:off x="3228975" y="2400300"/>
            <a:ext cx="24574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597467"/>
                </a:solidFill>
                <a:latin typeface="DejaVu Sans"/>
                <a:ea typeface="DejaVu Sans"/>
                <a:cs typeface="DejaVu Sans"/>
              </a:defRPr>
            </a:defPPr>
            <a:lvl1pPr>
              <a:defRPr sz="1200" b="0">
                <a:solidFill>
                  <a:srgbClr val="597467"/>
                </a:solidFill>
                <a:latin typeface="DejaVu Sans"/>
                <a:ea typeface="DejaVu Sans"/>
                <a:cs typeface="DejaVu Sans"/>
              </a:defRPr>
            </a:lvl1pPr>
            <a:lvl2pPr>
              <a:defRPr sz="1200" b="0">
                <a:solidFill>
                  <a:srgbClr val="597467"/>
                </a:solidFill>
                <a:latin typeface="DejaVu Sans"/>
                <a:ea typeface="DejaVu Sans"/>
                <a:cs typeface="DejaVu Sans"/>
              </a:defRPr>
            </a:lvl2pPr>
            <a:lvl3pPr>
              <a:defRPr sz="1200" b="0">
                <a:solidFill>
                  <a:srgbClr val="597467"/>
                </a:solidFill>
                <a:latin typeface="DejaVu Sans"/>
                <a:ea typeface="DejaVu Sans"/>
                <a:cs typeface="DejaVu Sans"/>
              </a:defRPr>
            </a:lvl3pPr>
            <a:lvl4pPr>
              <a:defRPr sz="1200" b="0">
                <a:solidFill>
                  <a:srgbClr val="597467"/>
                </a:solidFill>
                <a:latin typeface="DejaVu Sans"/>
                <a:ea typeface="DejaVu Sans"/>
                <a:cs typeface="DejaVu Sans"/>
              </a:defRPr>
            </a:lvl4pPr>
            <a:lvl5pPr>
              <a:defRPr sz="1200" b="0">
                <a:solidFill>
                  <a:srgbClr val="597467"/>
                </a:solidFill>
                <a:latin typeface="DejaVu Sans"/>
                <a:ea typeface="DejaVu Sans"/>
                <a:cs typeface="DejaVu Sans"/>
              </a:defRPr>
            </a:lvl5pPr>
            <a:lvl6pPr>
              <a:defRPr sz="1200" b="0">
                <a:solidFill>
                  <a:srgbClr val="597467"/>
                </a:solidFill>
                <a:latin typeface="DejaVu Sans"/>
                <a:ea typeface="DejaVu Sans"/>
                <a:cs typeface="DejaVu Sans"/>
              </a:defRPr>
            </a:lvl6pPr>
            <a:lvl7pPr>
              <a:defRPr sz="1200" b="0">
                <a:solidFill>
                  <a:srgbClr val="597467"/>
                </a:solidFill>
                <a:latin typeface="DejaVu Sans"/>
                <a:ea typeface="DejaVu Sans"/>
                <a:cs typeface="DejaVu Sans"/>
              </a:defRPr>
            </a:lvl7pPr>
            <a:lvl8pPr>
              <a:defRPr sz="1200" b="0">
                <a:solidFill>
                  <a:srgbClr val="597467"/>
                </a:solidFill>
                <a:latin typeface="DejaVu Sans"/>
                <a:ea typeface="DejaVu Sans"/>
                <a:cs typeface="DejaVu Sans"/>
              </a:defRPr>
            </a:lvl8pPr>
            <a:lvl9pPr>
              <a:defRPr sz="1200" b="0">
                <a:solidFill>
                  <a:srgbClr val="597467"/>
                </a:solidFill>
                <a:latin typeface="DejaVu Sans"/>
                <a:ea typeface="DejaVu Sans"/>
                <a:cs typeface="DejaVu Sans"/>
              </a:defRPr>
            </a:lvl9pPr>
          </a:lstStyle>
          <a:p xmlns:a="http://schemas.openxmlformats.org/drawingml/2006/main">
            <a:pPr>
              <a:defRPr sz="1200" b="0">
                <a:solidFill>
                  <a:srgbClr val="597467"/>
                </a:solidFill>
                <a:latin typeface="DejaVu Sans"/>
                <a:ea typeface="DejaVu Sans"/>
                <a:cs typeface="DejaVu Sans"/>
              </a:defRPr>
            </a:pPr>
            <a:r>
              <a:rPr sz="1200" b="0">
                <a:solidFill>
                  <a:srgbClr val="597467"/>
                </a:solidFill>
                <a:latin typeface="DejaVu Sans"/>
                <a:ea typeface="DejaVu Sans"/>
                <a:cs typeface="DejaVu Sans"/>
              </a:rPr>
              <a:t>Көше, үй немесе ғимарат</a:t>
            </a:r>
          </a:p>
        </p:txBody>
      </p:sp>
      <p:pic>
        <p:nvPicPr>
          <p:cNvPr id="10" name="">
            <a:extLst xmlns:a="http://schemas.openxmlformats.org/drawingml/2006/main">
              <a:ext uri="{FF2B5EF4-FFF2-40B4-BE49-F238E27FC236}">
                <a16:creationId xmlns:a16="http://schemas.microsoft.com/office/drawing/2014/main" id="{45711D47-D7D2-4AD7-B9E2-0A26C2FB6A66}"/>
              </a:ext>
            </a:extLst>
          </p:cNvPr>
          <p:cNvPicPr>
            <a:picLocks xmlns:a="http://schemas.openxmlformats.org/drawingml/2006/main" noChangeAspect="1"/>
          </p:cNvPicPr>
          <p:nvPr/>
        </p:nvPicPr>
        <p:blipFill>
          <a:blip xmlns:r="http://schemas.openxmlformats.org/officeDocument/2006/relationships" xmlns:a="http://schemas.openxmlformats.org/drawingml/2006/main" r:embed="R9bd292e398844b42"/>
          <a:srcRect xmlns:a="http://schemas.openxmlformats.org/drawingml/2006/main" l="28138" t="0" r="28138" b="0"/>
          <a:stretch xmlns:a="http://schemas.openxmlformats.org/drawingml/2006/main">
            <a:fillRect l="0" t="0" r="0" b="0"/>
          </a:stretch>
        </p:blipFill>
        <p:spPr>
          <a:xfrm xmlns:a="http://schemas.openxmlformats.org/drawingml/2006/main">
            <a:off x="3019425" y="2876550"/>
            <a:ext cx="2876550" cy="314325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EB13DC7D-9F70-447C-8036-D8D7E56B7956}"/>
              </a:ext>
            </a:extLst>
          </p:cNvPr>
          <p:cNvSpPr>
            <a:spLocks xmlns:a="http://schemas.openxmlformats.org/drawingml/2006/main" noGrp="1"/>
          </p:cNvSpPr>
          <p:nvPr/>
        </p:nvSpPr>
        <p:spPr>
          <a:xfrm xmlns:a="http://schemas.openxmlformats.org/drawingml/2006/main">
            <a:off x="3152775" y="6210300"/>
            <a:ext cx="26098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500" b="1">
                <a:solidFill>
                  <a:srgbClr val="113629"/>
                </a:solidFill>
                <a:latin typeface="DejaVu Sans"/>
                <a:ea typeface="DejaVu Sans"/>
                <a:cs typeface="DejaVu Sans"/>
              </a:defRPr>
            </a:defPPr>
            <a:lvl1pPr>
              <a:defRPr sz="1500" b="1">
                <a:solidFill>
                  <a:srgbClr val="113629"/>
                </a:solidFill>
                <a:latin typeface="DejaVu Sans"/>
                <a:ea typeface="DejaVu Sans"/>
                <a:cs typeface="DejaVu Sans"/>
              </a:defRPr>
            </a:lvl1pPr>
            <a:lvl2pPr>
              <a:defRPr sz="1500" b="1">
                <a:solidFill>
                  <a:srgbClr val="113629"/>
                </a:solidFill>
                <a:latin typeface="DejaVu Sans"/>
                <a:ea typeface="DejaVu Sans"/>
                <a:cs typeface="DejaVu Sans"/>
              </a:defRPr>
            </a:lvl2pPr>
            <a:lvl3pPr>
              <a:defRPr sz="1500" b="1">
                <a:solidFill>
                  <a:srgbClr val="113629"/>
                </a:solidFill>
                <a:latin typeface="DejaVu Sans"/>
                <a:ea typeface="DejaVu Sans"/>
                <a:cs typeface="DejaVu Sans"/>
              </a:defRPr>
            </a:lvl3pPr>
            <a:lvl4pPr>
              <a:defRPr sz="1500" b="1">
                <a:solidFill>
                  <a:srgbClr val="113629"/>
                </a:solidFill>
                <a:latin typeface="DejaVu Sans"/>
                <a:ea typeface="DejaVu Sans"/>
                <a:cs typeface="DejaVu Sans"/>
              </a:defRPr>
            </a:lvl4pPr>
            <a:lvl5pPr>
              <a:defRPr sz="1500" b="1">
                <a:solidFill>
                  <a:srgbClr val="113629"/>
                </a:solidFill>
                <a:latin typeface="DejaVu Sans"/>
                <a:ea typeface="DejaVu Sans"/>
                <a:cs typeface="DejaVu Sans"/>
              </a:defRPr>
            </a:lvl5pPr>
            <a:lvl6pPr>
              <a:defRPr sz="1500" b="1">
                <a:solidFill>
                  <a:srgbClr val="113629"/>
                </a:solidFill>
                <a:latin typeface="DejaVu Sans"/>
                <a:ea typeface="DejaVu Sans"/>
                <a:cs typeface="DejaVu Sans"/>
              </a:defRPr>
            </a:lvl6pPr>
            <a:lvl7pPr>
              <a:defRPr sz="1500" b="1">
                <a:solidFill>
                  <a:srgbClr val="113629"/>
                </a:solidFill>
                <a:latin typeface="DejaVu Sans"/>
                <a:ea typeface="DejaVu Sans"/>
                <a:cs typeface="DejaVu Sans"/>
              </a:defRPr>
            </a:lvl7pPr>
            <a:lvl8pPr>
              <a:defRPr sz="1500" b="1">
                <a:solidFill>
                  <a:srgbClr val="113629"/>
                </a:solidFill>
                <a:latin typeface="DejaVu Sans"/>
                <a:ea typeface="DejaVu Sans"/>
                <a:cs typeface="DejaVu Sans"/>
              </a:defRPr>
            </a:lvl8pPr>
            <a:lvl9pPr>
              <a:defRPr sz="1500" b="1">
                <a:solidFill>
                  <a:srgbClr val="113629"/>
                </a:solidFill>
                <a:latin typeface="DejaVu Sans"/>
                <a:ea typeface="DejaVu Sans"/>
                <a:cs typeface="DejaVu Sans"/>
              </a:defRPr>
            </a:lvl9pPr>
          </a:lstStyle>
          <a:p xmlns:a="http://schemas.openxmlformats.org/drawingml/2006/main">
            <a:pPr>
              <a:defRPr sz="1500" b="1">
                <a:solidFill>
                  <a:srgbClr val="113629"/>
                </a:solidFill>
                <a:latin typeface="DejaVu Sans"/>
                <a:ea typeface="DejaVu Sans"/>
                <a:cs typeface="DejaVu Sans"/>
              </a:defRPr>
            </a:pPr>
            <a:r>
              <a:rPr sz="1500" b="1">
                <a:solidFill>
                  <a:srgbClr val="113629"/>
                </a:solidFill>
                <a:latin typeface="DejaVu Sans"/>
                <a:ea typeface="DejaVu Sans"/>
                <a:cs typeface="DejaVu Sans"/>
              </a:rPr>
              <a:t>Шолаққорған</a:t>
            </a:r>
          </a:p>
        </p:txBody>
      </p:sp>
      <p:sp>
        <p:nvSpPr>
          <p:cNvPr id="12" name="">
            <a:extLst xmlns:a="http://schemas.openxmlformats.org/drawingml/2006/main">
              <a:ext uri="{FF2B5EF4-FFF2-40B4-BE49-F238E27FC236}">
                <a16:creationId xmlns:a16="http://schemas.microsoft.com/office/drawing/2014/main" id="{172E7839-C647-4F25-A04A-B04C7AB5DA2D}"/>
              </a:ext>
            </a:extLst>
          </p:cNvPr>
          <p:cNvSpPr>
            <a:spLocks xmlns:a="http://schemas.openxmlformats.org/drawingml/2006/main" noGrp="1"/>
          </p:cNvSpPr>
          <p:nvPr/>
        </p:nvSpPr>
        <p:spPr>
          <a:xfrm xmlns:a="http://schemas.openxmlformats.org/drawingml/2006/main">
            <a:off x="3152775" y="6572250"/>
            <a:ext cx="26098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125" b="0">
                <a:solidFill>
                  <a:srgbClr val="708176"/>
                </a:solidFill>
                <a:latin typeface="DejaVu Sans"/>
                <a:ea typeface="DejaVu Sans"/>
                <a:cs typeface="DejaVu Sans"/>
              </a:defRPr>
            </a:defPPr>
            <a:lvl1pPr>
              <a:defRPr sz="1125" b="0">
                <a:solidFill>
                  <a:srgbClr val="708176"/>
                </a:solidFill>
                <a:latin typeface="DejaVu Sans"/>
                <a:ea typeface="DejaVu Sans"/>
                <a:cs typeface="DejaVu Sans"/>
              </a:defRPr>
            </a:lvl1pPr>
            <a:lvl2pPr>
              <a:defRPr sz="1125" b="0">
                <a:solidFill>
                  <a:srgbClr val="708176"/>
                </a:solidFill>
                <a:latin typeface="DejaVu Sans"/>
                <a:ea typeface="DejaVu Sans"/>
                <a:cs typeface="DejaVu Sans"/>
              </a:defRPr>
            </a:lvl2pPr>
            <a:lvl3pPr>
              <a:defRPr sz="1125" b="0">
                <a:solidFill>
                  <a:srgbClr val="708176"/>
                </a:solidFill>
                <a:latin typeface="DejaVu Sans"/>
                <a:ea typeface="DejaVu Sans"/>
                <a:cs typeface="DejaVu Sans"/>
              </a:defRPr>
            </a:lvl3pPr>
            <a:lvl4pPr>
              <a:defRPr sz="1125" b="0">
                <a:solidFill>
                  <a:srgbClr val="708176"/>
                </a:solidFill>
                <a:latin typeface="DejaVu Sans"/>
                <a:ea typeface="DejaVu Sans"/>
                <a:cs typeface="DejaVu Sans"/>
              </a:defRPr>
            </a:lvl4pPr>
            <a:lvl5pPr>
              <a:defRPr sz="1125" b="0">
                <a:solidFill>
                  <a:srgbClr val="708176"/>
                </a:solidFill>
                <a:latin typeface="DejaVu Sans"/>
                <a:ea typeface="DejaVu Sans"/>
                <a:cs typeface="DejaVu Sans"/>
              </a:defRPr>
            </a:lvl5pPr>
            <a:lvl6pPr>
              <a:defRPr sz="1125" b="0">
                <a:solidFill>
                  <a:srgbClr val="708176"/>
                </a:solidFill>
                <a:latin typeface="DejaVu Sans"/>
                <a:ea typeface="DejaVu Sans"/>
                <a:cs typeface="DejaVu Sans"/>
              </a:defRPr>
            </a:lvl6pPr>
            <a:lvl7pPr>
              <a:defRPr sz="1125" b="0">
                <a:solidFill>
                  <a:srgbClr val="708176"/>
                </a:solidFill>
                <a:latin typeface="DejaVu Sans"/>
                <a:ea typeface="DejaVu Sans"/>
                <a:cs typeface="DejaVu Sans"/>
              </a:defRPr>
            </a:lvl7pPr>
            <a:lvl8pPr>
              <a:defRPr sz="1125" b="0">
                <a:solidFill>
                  <a:srgbClr val="708176"/>
                </a:solidFill>
                <a:latin typeface="DejaVu Sans"/>
                <a:ea typeface="DejaVu Sans"/>
                <a:cs typeface="DejaVu Sans"/>
              </a:defRPr>
            </a:lvl8pPr>
            <a:lvl9pPr>
              <a:defRPr sz="1125" b="0">
                <a:solidFill>
                  <a:srgbClr val="708176"/>
                </a:solidFill>
                <a:latin typeface="DejaVu Sans"/>
                <a:ea typeface="DejaVu Sans"/>
                <a:cs typeface="DejaVu Sans"/>
              </a:defRPr>
            </a:lvl9pPr>
          </a:lstStyle>
          <a:p xmlns:a="http://schemas.openxmlformats.org/drawingml/2006/main">
            <a:pPr>
              <a:defRPr sz="1125" b="0">
                <a:solidFill>
                  <a:srgbClr val="708176"/>
                </a:solidFill>
                <a:latin typeface="DejaVu Sans"/>
                <a:ea typeface="DejaVu Sans"/>
                <a:cs typeface="DejaVu Sans"/>
              </a:defRPr>
            </a:pPr>
            <a:r>
              <a:rPr sz="1125" b="0">
                <a:solidFill>
                  <a:srgbClr val="708176"/>
                </a:solidFill>
                <a:latin typeface="DejaVu Sans"/>
                <a:ea typeface="DejaVu Sans"/>
                <a:cs typeface="DejaVu Sans"/>
              </a:rPr>
              <a:t>Мекенжайды картадан таңдаңыз</a:t>
            </a:r>
          </a:p>
        </p:txBody>
      </p:sp>
      <p:sp>
        <p:nvSpPr>
          <p:cNvPr id="13" name="">
            <a:extLst xmlns:a="http://schemas.openxmlformats.org/drawingml/2006/main">
              <a:ext uri="{FF2B5EF4-FFF2-40B4-BE49-F238E27FC236}">
                <a16:creationId xmlns:a16="http://schemas.microsoft.com/office/drawing/2014/main" id="{A82C4B4E-EC35-4838-9731-AC08D2750DE1}"/>
              </a:ext>
            </a:extLst>
          </p:cNvPr>
          <p:cNvSpPr>
            <a:spLocks xmlns:a="http://schemas.openxmlformats.org/drawingml/2006/main" noGrp="1"/>
          </p:cNvSpPr>
          <p:nvPr/>
        </p:nvSpPr>
        <p:spPr>
          <a:xfrm xmlns:a="http://schemas.openxmlformats.org/drawingml/2006/main">
            <a:off x="3114675" y="6953250"/>
            <a:ext cx="2686050" cy="457200"/>
          </a:xfrm>
          <a:prstGeom xmlns:a="http://schemas.openxmlformats.org/drawingml/2006/main" prst="roundRect">
            <a:avLst>
              <a:gd name="adj" fmla="val 25000"/>
            </a:avLst>
          </a:prstGeom>
          <a:solidFill xmlns:a="http://schemas.openxmlformats.org/drawingml/2006/main">
            <a:srgbClr val="147A48"/>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FB92AE1-A288-400E-894B-99C216E8708E}"/>
              </a:ext>
            </a:extLst>
          </p:cNvPr>
          <p:cNvSpPr>
            <a:spLocks xmlns:a="http://schemas.openxmlformats.org/drawingml/2006/main" noGrp="1"/>
          </p:cNvSpPr>
          <p:nvPr/>
        </p:nvSpPr>
        <p:spPr>
          <a:xfrm xmlns:a="http://schemas.openxmlformats.org/drawingml/2006/main">
            <a:off x="3228975" y="7077075"/>
            <a:ext cx="24574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FFFFFF"/>
                </a:solidFill>
                <a:latin typeface="DejaVu Sans"/>
                <a:ea typeface="DejaVu Sans"/>
                <a:cs typeface="DejaVu Sans"/>
              </a:defRPr>
            </a:defPPr>
            <a:lvl1pPr>
              <a:defRPr sz="1275" b="1">
                <a:solidFill>
                  <a:srgbClr val="FFFFFF"/>
                </a:solidFill>
                <a:latin typeface="DejaVu Sans"/>
                <a:ea typeface="DejaVu Sans"/>
                <a:cs typeface="DejaVu Sans"/>
              </a:defRPr>
            </a:lvl1pPr>
            <a:lvl2pPr>
              <a:defRPr sz="1275" b="1">
                <a:solidFill>
                  <a:srgbClr val="FFFFFF"/>
                </a:solidFill>
                <a:latin typeface="DejaVu Sans"/>
                <a:ea typeface="DejaVu Sans"/>
                <a:cs typeface="DejaVu Sans"/>
              </a:defRPr>
            </a:lvl2pPr>
            <a:lvl3pPr>
              <a:defRPr sz="1275" b="1">
                <a:solidFill>
                  <a:srgbClr val="FFFFFF"/>
                </a:solidFill>
                <a:latin typeface="DejaVu Sans"/>
                <a:ea typeface="DejaVu Sans"/>
                <a:cs typeface="DejaVu Sans"/>
              </a:defRPr>
            </a:lvl3pPr>
            <a:lvl4pPr>
              <a:defRPr sz="1275" b="1">
                <a:solidFill>
                  <a:srgbClr val="FFFFFF"/>
                </a:solidFill>
                <a:latin typeface="DejaVu Sans"/>
                <a:ea typeface="DejaVu Sans"/>
                <a:cs typeface="DejaVu Sans"/>
              </a:defRPr>
            </a:lvl4pPr>
            <a:lvl5pPr>
              <a:defRPr sz="1275" b="1">
                <a:solidFill>
                  <a:srgbClr val="FFFFFF"/>
                </a:solidFill>
                <a:latin typeface="DejaVu Sans"/>
                <a:ea typeface="DejaVu Sans"/>
                <a:cs typeface="DejaVu Sans"/>
              </a:defRPr>
            </a:lvl5pPr>
            <a:lvl6pPr>
              <a:defRPr sz="1275" b="1">
                <a:solidFill>
                  <a:srgbClr val="FFFFFF"/>
                </a:solidFill>
                <a:latin typeface="DejaVu Sans"/>
                <a:ea typeface="DejaVu Sans"/>
                <a:cs typeface="DejaVu Sans"/>
              </a:defRPr>
            </a:lvl6pPr>
            <a:lvl7pPr>
              <a:defRPr sz="1275" b="1">
                <a:solidFill>
                  <a:srgbClr val="FFFFFF"/>
                </a:solidFill>
                <a:latin typeface="DejaVu Sans"/>
                <a:ea typeface="DejaVu Sans"/>
                <a:cs typeface="DejaVu Sans"/>
              </a:defRPr>
            </a:lvl7pPr>
            <a:lvl8pPr>
              <a:defRPr sz="1275" b="1">
                <a:solidFill>
                  <a:srgbClr val="FFFFFF"/>
                </a:solidFill>
                <a:latin typeface="DejaVu Sans"/>
                <a:ea typeface="DejaVu Sans"/>
                <a:cs typeface="DejaVu Sans"/>
              </a:defRPr>
            </a:lvl8pPr>
            <a:lvl9pPr>
              <a:defRPr sz="1275" b="1">
                <a:solidFill>
                  <a:srgbClr val="FFFFFF"/>
                </a:solidFill>
                <a:latin typeface="DejaVu Sans"/>
                <a:ea typeface="DejaVu Sans"/>
                <a:cs typeface="DejaVu Sans"/>
              </a:defRPr>
            </a:lvl9pPr>
          </a:lstStyle>
          <a:p xmlns:a="http://schemas.openxmlformats.org/drawingml/2006/main">
            <a:pP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Осы жерден алып кету</a:t>
            </a:r>
          </a:p>
        </p:txBody>
      </p:sp>
    </p:spTree>
    <p:extLst>
      <p:ext uri="{BB962C8B-B14F-4D97-AF65-F5344CB8AC3E}">
        <p14:creationId xmlns:p14="http://schemas.microsoft.com/office/powerpoint/2010/main" val="1819886389"/>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446230F1-E482-4C1C-A9F9-51295025F4C5}"/>
              </a:ext>
            </a:extLst>
          </p:cNvPr>
          <p:cNvPicPr>
            <a:picLocks xmlns:a="http://schemas.openxmlformats.org/drawingml/2006/main" noChangeAspect="1"/>
          </p:cNvPicPr>
          <p:nvPr/>
        </p:nvPicPr>
        <p:blipFill>
          <a:blip xmlns:r="http://schemas.openxmlformats.org/officeDocument/2006/relationships" xmlns:a="http://schemas.openxmlformats.org/drawingml/2006/main" r:embed="R338bec57e7ed4c39"/>
          <a:srcRect xmlns:a="http://schemas.openxmlformats.org/drawingml/2006/main" l="0" t="27" r="0" b="27"/>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4806F5D-CF98-48EF-9E51-C97208C9FFFB}"/>
              </a:ext>
            </a:extLst>
          </p:cNvPr>
          <p:cNvSpPr>
            <a:spLocks xmlns:a="http://schemas.openxmlformats.org/drawingml/2006/main" noGrp="1"/>
          </p:cNvSpPr>
          <p:nvPr/>
        </p:nvSpPr>
        <p:spPr>
          <a:xfrm xmlns:a="http://schemas.openxmlformats.org/drawingml/2006/main">
            <a:off x="714375" y="714375"/>
            <a:ext cx="7143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1">
                <a:solidFill>
                  <a:srgbClr val="B4F3CC"/>
                </a:solidFill>
                <a:latin typeface="DejaVu Sans"/>
                <a:ea typeface="DejaVu Sans"/>
                <a:cs typeface="DejaVu Sans"/>
              </a:defRPr>
            </a:defPPr>
            <a:lvl1pPr>
              <a:defRPr sz="2025" b="1">
                <a:solidFill>
                  <a:srgbClr val="B4F3CC"/>
                </a:solidFill>
                <a:latin typeface="DejaVu Sans"/>
                <a:ea typeface="DejaVu Sans"/>
                <a:cs typeface="DejaVu Sans"/>
              </a:defRPr>
            </a:lvl1pPr>
            <a:lvl2pPr>
              <a:defRPr sz="2025" b="1">
                <a:solidFill>
                  <a:srgbClr val="B4F3CC"/>
                </a:solidFill>
                <a:latin typeface="DejaVu Sans"/>
                <a:ea typeface="DejaVu Sans"/>
                <a:cs typeface="DejaVu Sans"/>
              </a:defRPr>
            </a:lvl2pPr>
            <a:lvl3pPr>
              <a:defRPr sz="2025" b="1">
                <a:solidFill>
                  <a:srgbClr val="B4F3CC"/>
                </a:solidFill>
                <a:latin typeface="DejaVu Sans"/>
                <a:ea typeface="DejaVu Sans"/>
                <a:cs typeface="DejaVu Sans"/>
              </a:defRPr>
            </a:lvl3pPr>
            <a:lvl4pPr>
              <a:defRPr sz="2025" b="1">
                <a:solidFill>
                  <a:srgbClr val="B4F3CC"/>
                </a:solidFill>
                <a:latin typeface="DejaVu Sans"/>
                <a:ea typeface="DejaVu Sans"/>
                <a:cs typeface="DejaVu Sans"/>
              </a:defRPr>
            </a:lvl4pPr>
            <a:lvl5pPr>
              <a:defRPr sz="2025" b="1">
                <a:solidFill>
                  <a:srgbClr val="B4F3CC"/>
                </a:solidFill>
                <a:latin typeface="DejaVu Sans"/>
                <a:ea typeface="DejaVu Sans"/>
                <a:cs typeface="DejaVu Sans"/>
              </a:defRPr>
            </a:lvl5pPr>
            <a:lvl6pPr>
              <a:defRPr sz="2025" b="1">
                <a:solidFill>
                  <a:srgbClr val="B4F3CC"/>
                </a:solidFill>
                <a:latin typeface="DejaVu Sans"/>
                <a:ea typeface="DejaVu Sans"/>
                <a:cs typeface="DejaVu Sans"/>
              </a:defRPr>
            </a:lvl6pPr>
            <a:lvl7pPr>
              <a:defRPr sz="2025" b="1">
                <a:solidFill>
                  <a:srgbClr val="B4F3CC"/>
                </a:solidFill>
                <a:latin typeface="DejaVu Sans"/>
                <a:ea typeface="DejaVu Sans"/>
                <a:cs typeface="DejaVu Sans"/>
              </a:defRPr>
            </a:lvl7pPr>
            <a:lvl8pPr>
              <a:defRPr sz="2025" b="1">
                <a:solidFill>
                  <a:srgbClr val="B4F3CC"/>
                </a:solidFill>
                <a:latin typeface="DejaVu Sans"/>
                <a:ea typeface="DejaVu Sans"/>
                <a:cs typeface="DejaVu Sans"/>
              </a:defRPr>
            </a:lvl8pPr>
            <a:lvl9pPr>
              <a:defRPr sz="2025" b="1">
                <a:solidFill>
                  <a:srgbClr val="B4F3CC"/>
                </a:solidFill>
                <a:latin typeface="DejaVu Sans"/>
                <a:ea typeface="DejaVu Sans"/>
                <a:cs typeface="DejaVu Sans"/>
              </a:defRPr>
            </a:lvl9pPr>
          </a:lstStyle>
          <a:p xmlns:a="http://schemas.openxmlformats.org/drawingml/2006/main">
            <a:pPr>
              <a:defRPr sz="2025" b="1">
                <a:solidFill>
                  <a:srgbClr val="B4F3CC"/>
                </a:solidFill>
                <a:latin typeface="DejaVu Sans"/>
                <a:ea typeface="DejaVu Sans"/>
                <a:cs typeface="DejaVu Sans"/>
              </a:defRPr>
            </a:pPr>
            <a:r>
              <a:rPr sz="2025" b="1">
                <a:solidFill>
                  <a:srgbClr val="B4F3CC"/>
                </a:solidFill>
                <a:latin typeface="DejaVu Sans"/>
                <a:ea typeface="DejaVu Sans"/>
                <a:cs typeface="DejaVu Sans"/>
              </a:rPr>
              <a:t>JOL TAXI</a:t>
            </a:r>
          </a:p>
        </p:txBody>
      </p:sp>
      <p:sp>
        <p:nvSpPr>
          <p:cNvPr id="3" name="">
            <a:extLst xmlns:a="http://schemas.openxmlformats.org/drawingml/2006/main">
              <a:ext uri="{FF2B5EF4-FFF2-40B4-BE49-F238E27FC236}">
                <a16:creationId xmlns:a16="http://schemas.microsoft.com/office/drawing/2014/main" id="{C7A448A8-ED49-42AC-8B43-DB1CE9960E5C}"/>
              </a:ext>
            </a:extLst>
          </p:cNvPr>
          <p:cNvSpPr>
            <a:spLocks xmlns:a="http://schemas.openxmlformats.org/drawingml/2006/main" noGrp="1"/>
          </p:cNvSpPr>
          <p:nvPr/>
        </p:nvSpPr>
        <p:spPr>
          <a:xfrm xmlns:a="http://schemas.openxmlformats.org/drawingml/2006/main">
            <a:off x="714375" y="2381250"/>
            <a:ext cx="71437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5100" b="1">
                <a:solidFill>
                  <a:srgbClr val="FFFFFF"/>
                </a:solidFill>
                <a:latin typeface="DejaVu Sans"/>
                <a:ea typeface="DejaVu Sans"/>
                <a:cs typeface="DejaVu Sans"/>
              </a:defRPr>
            </a:defPPr>
            <a:lvl1pPr>
              <a:defRPr sz="5100" b="1">
                <a:solidFill>
                  <a:srgbClr val="FFFFFF"/>
                </a:solidFill>
                <a:latin typeface="DejaVu Sans"/>
                <a:ea typeface="DejaVu Sans"/>
                <a:cs typeface="DejaVu Sans"/>
              </a:defRPr>
            </a:lvl1pPr>
            <a:lvl2pPr>
              <a:defRPr sz="5100" b="1">
                <a:solidFill>
                  <a:srgbClr val="FFFFFF"/>
                </a:solidFill>
                <a:latin typeface="DejaVu Sans"/>
                <a:ea typeface="DejaVu Sans"/>
                <a:cs typeface="DejaVu Sans"/>
              </a:defRPr>
            </a:lvl2pPr>
            <a:lvl3pPr>
              <a:defRPr sz="5100" b="1">
                <a:solidFill>
                  <a:srgbClr val="FFFFFF"/>
                </a:solidFill>
                <a:latin typeface="DejaVu Sans"/>
                <a:ea typeface="DejaVu Sans"/>
                <a:cs typeface="DejaVu Sans"/>
              </a:defRPr>
            </a:lvl3pPr>
            <a:lvl4pPr>
              <a:defRPr sz="5100" b="1">
                <a:solidFill>
                  <a:srgbClr val="FFFFFF"/>
                </a:solidFill>
                <a:latin typeface="DejaVu Sans"/>
                <a:ea typeface="DejaVu Sans"/>
                <a:cs typeface="DejaVu Sans"/>
              </a:defRPr>
            </a:lvl4pPr>
            <a:lvl5pPr>
              <a:defRPr sz="5100" b="1">
                <a:solidFill>
                  <a:srgbClr val="FFFFFF"/>
                </a:solidFill>
                <a:latin typeface="DejaVu Sans"/>
                <a:ea typeface="DejaVu Sans"/>
                <a:cs typeface="DejaVu Sans"/>
              </a:defRPr>
            </a:lvl5pPr>
            <a:lvl6pPr>
              <a:defRPr sz="5100" b="1">
                <a:solidFill>
                  <a:srgbClr val="FFFFFF"/>
                </a:solidFill>
                <a:latin typeface="DejaVu Sans"/>
                <a:ea typeface="DejaVu Sans"/>
                <a:cs typeface="DejaVu Sans"/>
              </a:defRPr>
            </a:lvl6pPr>
            <a:lvl7pPr>
              <a:defRPr sz="5100" b="1">
                <a:solidFill>
                  <a:srgbClr val="FFFFFF"/>
                </a:solidFill>
                <a:latin typeface="DejaVu Sans"/>
                <a:ea typeface="DejaVu Sans"/>
                <a:cs typeface="DejaVu Sans"/>
              </a:defRPr>
            </a:lvl7pPr>
            <a:lvl8pPr>
              <a:defRPr sz="5100" b="1">
                <a:solidFill>
                  <a:srgbClr val="FFFFFF"/>
                </a:solidFill>
                <a:latin typeface="DejaVu Sans"/>
                <a:ea typeface="DejaVu Sans"/>
                <a:cs typeface="DejaVu Sans"/>
              </a:defRPr>
            </a:lvl8pPr>
            <a:lvl9pPr>
              <a:defRPr sz="5100" b="1">
                <a:solidFill>
                  <a:srgbClr val="FFFFFF"/>
                </a:solidFill>
                <a:latin typeface="DejaVu Sans"/>
                <a:ea typeface="DejaVu Sans"/>
                <a:cs typeface="DejaVu Sans"/>
              </a:defRPr>
            </a:lvl9pPr>
          </a:lstStyle>
          <a:p xmlns:a="http://schemas.openxmlformats.org/drawingml/2006/main">
            <a:pPr>
              <a:defRPr sz="5100" b="1">
                <a:solidFill>
                  <a:srgbClr val="FFFFFF"/>
                </a:solidFill>
                <a:latin typeface="DejaVu Sans"/>
                <a:ea typeface="DejaVu Sans"/>
                <a:cs typeface="DejaVu Sans"/>
              </a:defRPr>
            </a:pPr>
            <a:r>
              <a:rPr sz="5100" b="1">
                <a:solidFill>
                  <a:srgbClr val="FFFFFF"/>
                </a:solidFill>
                <a:latin typeface="DejaVu Sans"/>
                <a:ea typeface="DejaVu Sans"/>
                <a:cs typeface="DejaVu Sans"/>
              </a:rPr>
              <a:t>Баға —</a:t>
            </a:r>
          </a:p>
          <a:p xmlns:a="http://schemas.openxmlformats.org/drawingml/2006/main">
            <a:pPr>
              <a:defRPr sz="5100" b="1">
                <a:solidFill>
                  <a:srgbClr val="FFFFFF"/>
                </a:solidFill>
                <a:latin typeface="DejaVu Sans"/>
                <a:ea typeface="DejaVu Sans"/>
                <a:cs typeface="DejaVu Sans"/>
              </a:defRPr>
            </a:pPr>
            <a:r>
              <a:rPr sz="5100" b="1">
                <a:solidFill>
                  <a:srgbClr val="FFFFFF"/>
                </a:solidFill>
                <a:latin typeface="DejaVu Sans"/>
                <a:ea typeface="DejaVu Sans"/>
                <a:cs typeface="DejaVu Sans"/>
              </a:rPr>
              <a:t>сізден</a:t>
            </a:r>
          </a:p>
        </p:txBody>
      </p:sp>
      <p:sp>
        <p:nvSpPr>
          <p:cNvPr id="4" name="">
            <a:extLst xmlns:a="http://schemas.openxmlformats.org/drawingml/2006/main">
              <a:ext uri="{FF2B5EF4-FFF2-40B4-BE49-F238E27FC236}">
                <a16:creationId xmlns:a16="http://schemas.microsoft.com/office/drawing/2014/main" id="{14CE5C5D-03BA-4612-8357-0E46CC5E7816}"/>
              </a:ext>
            </a:extLst>
          </p:cNvPr>
          <p:cNvSpPr>
            <a:spLocks xmlns:a="http://schemas.openxmlformats.org/drawingml/2006/main" noGrp="1"/>
          </p:cNvSpPr>
          <p:nvPr/>
        </p:nvSpPr>
        <p:spPr>
          <a:xfrm xmlns:a="http://schemas.openxmlformats.org/drawingml/2006/main">
            <a:off x="714375" y="4143375"/>
            <a:ext cx="71437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000" b="0">
                <a:solidFill>
                  <a:srgbClr val="B4F3CC"/>
                </a:solidFill>
                <a:latin typeface="DejaVu Sans"/>
                <a:ea typeface="DejaVu Sans"/>
                <a:cs typeface="DejaVu Sans"/>
              </a:defRPr>
            </a:defPPr>
            <a:lvl1pPr>
              <a:defRPr sz="3000" b="0">
                <a:solidFill>
                  <a:srgbClr val="B4F3CC"/>
                </a:solidFill>
                <a:latin typeface="DejaVu Sans"/>
                <a:ea typeface="DejaVu Sans"/>
                <a:cs typeface="DejaVu Sans"/>
              </a:defRPr>
            </a:lvl1pPr>
            <a:lvl2pPr>
              <a:defRPr sz="3000" b="0">
                <a:solidFill>
                  <a:srgbClr val="B4F3CC"/>
                </a:solidFill>
                <a:latin typeface="DejaVu Sans"/>
                <a:ea typeface="DejaVu Sans"/>
                <a:cs typeface="DejaVu Sans"/>
              </a:defRPr>
            </a:lvl2pPr>
            <a:lvl3pPr>
              <a:defRPr sz="3000" b="0">
                <a:solidFill>
                  <a:srgbClr val="B4F3CC"/>
                </a:solidFill>
                <a:latin typeface="DejaVu Sans"/>
                <a:ea typeface="DejaVu Sans"/>
                <a:cs typeface="DejaVu Sans"/>
              </a:defRPr>
            </a:lvl3pPr>
            <a:lvl4pPr>
              <a:defRPr sz="3000" b="0">
                <a:solidFill>
                  <a:srgbClr val="B4F3CC"/>
                </a:solidFill>
                <a:latin typeface="DejaVu Sans"/>
                <a:ea typeface="DejaVu Sans"/>
                <a:cs typeface="DejaVu Sans"/>
              </a:defRPr>
            </a:lvl4pPr>
            <a:lvl5pPr>
              <a:defRPr sz="3000" b="0">
                <a:solidFill>
                  <a:srgbClr val="B4F3CC"/>
                </a:solidFill>
                <a:latin typeface="DejaVu Sans"/>
                <a:ea typeface="DejaVu Sans"/>
                <a:cs typeface="DejaVu Sans"/>
              </a:defRPr>
            </a:lvl5pPr>
            <a:lvl6pPr>
              <a:defRPr sz="3000" b="0">
                <a:solidFill>
                  <a:srgbClr val="B4F3CC"/>
                </a:solidFill>
                <a:latin typeface="DejaVu Sans"/>
                <a:ea typeface="DejaVu Sans"/>
                <a:cs typeface="DejaVu Sans"/>
              </a:defRPr>
            </a:lvl6pPr>
            <a:lvl7pPr>
              <a:defRPr sz="3000" b="0">
                <a:solidFill>
                  <a:srgbClr val="B4F3CC"/>
                </a:solidFill>
                <a:latin typeface="DejaVu Sans"/>
                <a:ea typeface="DejaVu Sans"/>
                <a:cs typeface="DejaVu Sans"/>
              </a:defRPr>
            </a:lvl7pPr>
            <a:lvl8pPr>
              <a:defRPr sz="3000" b="0">
                <a:solidFill>
                  <a:srgbClr val="B4F3CC"/>
                </a:solidFill>
                <a:latin typeface="DejaVu Sans"/>
                <a:ea typeface="DejaVu Sans"/>
                <a:cs typeface="DejaVu Sans"/>
              </a:defRPr>
            </a:lvl8pPr>
            <a:lvl9pPr>
              <a:defRPr sz="3000" b="0">
                <a:solidFill>
                  <a:srgbClr val="B4F3CC"/>
                </a:solidFill>
                <a:latin typeface="DejaVu Sans"/>
                <a:ea typeface="DejaVu Sans"/>
                <a:cs typeface="DejaVu Sans"/>
              </a:defRPr>
            </a:lvl9pPr>
          </a:lstStyle>
          <a:p xmlns:a="http://schemas.openxmlformats.org/drawingml/2006/main">
            <a:pPr>
              <a:defRPr sz="3000" b="0">
                <a:solidFill>
                  <a:srgbClr val="B4F3CC"/>
                </a:solidFill>
                <a:latin typeface="DejaVu Sans"/>
                <a:ea typeface="DejaVu Sans"/>
                <a:cs typeface="DejaVu Sans"/>
              </a:defRPr>
            </a:pPr>
            <a:r>
              <a:rPr sz="3000" b="0">
                <a:solidFill>
                  <a:srgbClr val="B4F3CC"/>
                </a:solidFill>
                <a:latin typeface="DejaVu Sans"/>
                <a:ea typeface="DejaVu Sans"/>
                <a:cs typeface="DejaVu Sans"/>
              </a:rPr>
              <a:t>Цену предлагаете вы</a:t>
            </a:r>
          </a:p>
        </p:txBody>
      </p:sp>
      <p:sp>
        <p:nvSpPr>
          <p:cNvPr id="5" name="">
            <a:extLst xmlns:a="http://schemas.openxmlformats.org/drawingml/2006/main">
              <a:ext uri="{FF2B5EF4-FFF2-40B4-BE49-F238E27FC236}">
                <a16:creationId xmlns:a16="http://schemas.microsoft.com/office/drawing/2014/main" id="{BF168204-233F-4166-9BAD-7504D394E854}"/>
              </a:ext>
            </a:extLst>
          </p:cNvPr>
          <p:cNvSpPr>
            <a:spLocks xmlns:a="http://schemas.openxmlformats.org/drawingml/2006/main" noGrp="1"/>
          </p:cNvSpPr>
          <p:nvPr/>
        </p:nvSpPr>
        <p:spPr>
          <a:xfrm xmlns:a="http://schemas.openxmlformats.org/drawingml/2006/main">
            <a:off x="714375" y="5867400"/>
            <a:ext cx="6858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D6EADF"/>
                </a:solidFill>
                <a:latin typeface="DejaVu Sans"/>
                <a:ea typeface="DejaVu Sans"/>
                <a:cs typeface="DejaVu Sans"/>
              </a:defRPr>
            </a:defPPr>
            <a:lvl1pPr>
              <a:defRPr sz="2025" b="0">
                <a:solidFill>
                  <a:srgbClr val="D6EADF"/>
                </a:solidFill>
                <a:latin typeface="DejaVu Sans"/>
                <a:ea typeface="DejaVu Sans"/>
                <a:cs typeface="DejaVu Sans"/>
              </a:defRPr>
            </a:lvl1pPr>
            <a:lvl2pPr>
              <a:defRPr sz="2025" b="0">
                <a:solidFill>
                  <a:srgbClr val="D6EADF"/>
                </a:solidFill>
                <a:latin typeface="DejaVu Sans"/>
                <a:ea typeface="DejaVu Sans"/>
                <a:cs typeface="DejaVu Sans"/>
              </a:defRPr>
            </a:lvl2pPr>
            <a:lvl3pPr>
              <a:defRPr sz="2025" b="0">
                <a:solidFill>
                  <a:srgbClr val="D6EADF"/>
                </a:solidFill>
                <a:latin typeface="DejaVu Sans"/>
                <a:ea typeface="DejaVu Sans"/>
                <a:cs typeface="DejaVu Sans"/>
              </a:defRPr>
            </a:lvl3pPr>
            <a:lvl4pPr>
              <a:defRPr sz="2025" b="0">
                <a:solidFill>
                  <a:srgbClr val="D6EADF"/>
                </a:solidFill>
                <a:latin typeface="DejaVu Sans"/>
                <a:ea typeface="DejaVu Sans"/>
                <a:cs typeface="DejaVu Sans"/>
              </a:defRPr>
            </a:lvl4pPr>
            <a:lvl5pPr>
              <a:defRPr sz="2025" b="0">
                <a:solidFill>
                  <a:srgbClr val="D6EADF"/>
                </a:solidFill>
                <a:latin typeface="DejaVu Sans"/>
                <a:ea typeface="DejaVu Sans"/>
                <a:cs typeface="DejaVu Sans"/>
              </a:defRPr>
            </a:lvl5pPr>
            <a:lvl6pPr>
              <a:defRPr sz="2025" b="0">
                <a:solidFill>
                  <a:srgbClr val="D6EADF"/>
                </a:solidFill>
                <a:latin typeface="DejaVu Sans"/>
                <a:ea typeface="DejaVu Sans"/>
                <a:cs typeface="DejaVu Sans"/>
              </a:defRPr>
            </a:lvl6pPr>
            <a:lvl7pPr>
              <a:defRPr sz="2025" b="0">
                <a:solidFill>
                  <a:srgbClr val="D6EADF"/>
                </a:solidFill>
                <a:latin typeface="DejaVu Sans"/>
                <a:ea typeface="DejaVu Sans"/>
                <a:cs typeface="DejaVu Sans"/>
              </a:defRPr>
            </a:lvl7pPr>
            <a:lvl8pPr>
              <a:defRPr sz="2025" b="0">
                <a:solidFill>
                  <a:srgbClr val="D6EADF"/>
                </a:solidFill>
                <a:latin typeface="DejaVu Sans"/>
                <a:ea typeface="DejaVu Sans"/>
                <a:cs typeface="DejaVu Sans"/>
              </a:defRPr>
            </a:lvl8pPr>
            <a:lvl9pPr>
              <a:defRPr sz="2025" b="0">
                <a:solidFill>
                  <a:srgbClr val="D6EADF"/>
                </a:solidFill>
                <a:latin typeface="DejaVu Sans"/>
                <a:ea typeface="DejaVu Sans"/>
                <a:cs typeface="DejaVu Sans"/>
              </a:defRPr>
            </a:lvl9pPr>
          </a:lstStyle>
          <a:p xmlns:a="http://schemas.openxmlformats.org/drawingml/2006/main">
            <a:pPr>
              <a:defRPr sz="2025" b="0">
                <a:solidFill>
                  <a:srgbClr val="D6EADF"/>
                </a:solidFill>
                <a:latin typeface="DejaVu Sans"/>
                <a:ea typeface="DejaVu Sans"/>
                <a:cs typeface="DejaVu Sans"/>
              </a:defRPr>
            </a:pPr>
            <a:r>
              <a:rPr sz="2025" b="0">
                <a:solidFill>
                  <a:srgbClr val="D6EADF"/>
                </a:solidFill>
                <a:latin typeface="DejaVu Sans"/>
                <a:ea typeface="DejaVu Sans"/>
                <a:cs typeface="DejaVu Sans"/>
              </a:rPr>
              <a:t>500 ₸ — мысал.</a:t>
            </a:r>
          </a:p>
          <a:p xmlns:a="http://schemas.openxmlformats.org/drawingml/2006/main">
            <a:pPr>
              <a:defRPr sz="2025" b="0">
                <a:solidFill>
                  <a:srgbClr val="D6EADF"/>
                </a:solidFill>
                <a:latin typeface="DejaVu Sans"/>
                <a:ea typeface="DejaVu Sans"/>
                <a:cs typeface="DejaVu Sans"/>
              </a:defRPr>
            </a:pPr>
            <a:r>
              <a:rPr sz="2025" b="0">
                <a:solidFill>
                  <a:srgbClr val="D6EADF"/>
                </a:solidFill>
                <a:latin typeface="DejaVu Sans"/>
                <a:ea typeface="DejaVu Sans"/>
                <a:cs typeface="DejaVu Sans"/>
              </a:rPr>
              <a:t>500 ₸ — пример.</a:t>
            </a:r>
          </a:p>
        </p:txBody>
      </p:sp>
      <p:sp>
        <p:nvSpPr>
          <p:cNvPr id="6" name="">
            <a:extLst xmlns:a="http://schemas.openxmlformats.org/drawingml/2006/main">
              <a:ext uri="{FF2B5EF4-FFF2-40B4-BE49-F238E27FC236}">
                <a16:creationId xmlns:a16="http://schemas.microsoft.com/office/drawing/2014/main" id="{DF049EA5-A206-49C3-91C0-DFCFF8829424}"/>
              </a:ext>
            </a:extLst>
          </p:cNvPr>
          <p:cNvSpPr>
            <a:spLocks xmlns:a="http://schemas.openxmlformats.org/drawingml/2006/main" noGrp="1"/>
          </p:cNvSpPr>
          <p:nvPr/>
        </p:nvSpPr>
        <p:spPr>
          <a:xfrm xmlns:a="http://schemas.openxmlformats.org/drawingml/2006/main">
            <a:off x="9220200" y="1314450"/>
            <a:ext cx="2800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1">
                <a:solidFill>
                  <a:srgbClr val="113629"/>
                </a:solidFill>
                <a:latin typeface="DejaVu Sans"/>
                <a:ea typeface="DejaVu Sans"/>
                <a:cs typeface="DejaVu Sans"/>
              </a:defRPr>
            </a:defPPr>
            <a:lvl1pPr>
              <a:defRPr sz="1200" b="1">
                <a:solidFill>
                  <a:srgbClr val="113629"/>
                </a:solidFill>
                <a:latin typeface="DejaVu Sans"/>
                <a:ea typeface="DejaVu Sans"/>
                <a:cs typeface="DejaVu Sans"/>
              </a:defRPr>
            </a:lvl1pPr>
            <a:lvl2pPr>
              <a:defRPr sz="1200" b="1">
                <a:solidFill>
                  <a:srgbClr val="113629"/>
                </a:solidFill>
                <a:latin typeface="DejaVu Sans"/>
                <a:ea typeface="DejaVu Sans"/>
                <a:cs typeface="DejaVu Sans"/>
              </a:defRPr>
            </a:lvl2pPr>
            <a:lvl3pPr>
              <a:defRPr sz="1200" b="1">
                <a:solidFill>
                  <a:srgbClr val="113629"/>
                </a:solidFill>
                <a:latin typeface="DejaVu Sans"/>
                <a:ea typeface="DejaVu Sans"/>
                <a:cs typeface="DejaVu Sans"/>
              </a:defRPr>
            </a:lvl3pPr>
            <a:lvl4pPr>
              <a:defRPr sz="1200" b="1">
                <a:solidFill>
                  <a:srgbClr val="113629"/>
                </a:solidFill>
                <a:latin typeface="DejaVu Sans"/>
                <a:ea typeface="DejaVu Sans"/>
                <a:cs typeface="DejaVu Sans"/>
              </a:defRPr>
            </a:lvl4pPr>
            <a:lvl5pPr>
              <a:defRPr sz="1200" b="1">
                <a:solidFill>
                  <a:srgbClr val="113629"/>
                </a:solidFill>
                <a:latin typeface="DejaVu Sans"/>
                <a:ea typeface="DejaVu Sans"/>
                <a:cs typeface="DejaVu Sans"/>
              </a:defRPr>
            </a:lvl5pPr>
            <a:lvl6pPr>
              <a:defRPr sz="1200" b="1">
                <a:solidFill>
                  <a:srgbClr val="113629"/>
                </a:solidFill>
                <a:latin typeface="DejaVu Sans"/>
                <a:ea typeface="DejaVu Sans"/>
                <a:cs typeface="DejaVu Sans"/>
              </a:defRPr>
            </a:lvl6pPr>
            <a:lvl7pPr>
              <a:defRPr sz="1200" b="1">
                <a:solidFill>
                  <a:srgbClr val="113629"/>
                </a:solidFill>
                <a:latin typeface="DejaVu Sans"/>
                <a:ea typeface="DejaVu Sans"/>
                <a:cs typeface="DejaVu Sans"/>
              </a:defRPr>
            </a:lvl7pPr>
            <a:lvl8pPr>
              <a:defRPr sz="1200" b="1">
                <a:solidFill>
                  <a:srgbClr val="113629"/>
                </a:solidFill>
                <a:latin typeface="DejaVu Sans"/>
                <a:ea typeface="DejaVu Sans"/>
                <a:cs typeface="DejaVu Sans"/>
              </a:defRPr>
            </a:lvl8pPr>
            <a:lvl9pPr>
              <a:defRPr sz="1200" b="1">
                <a:solidFill>
                  <a:srgbClr val="113629"/>
                </a:solidFill>
                <a:latin typeface="DejaVu Sans"/>
                <a:ea typeface="DejaVu Sans"/>
                <a:cs typeface="DejaVu Sans"/>
              </a:defRPr>
            </a:lvl9pPr>
          </a:lstStyle>
          <a:p xmlns:a="http://schemas.openxmlformats.org/drawingml/2006/main">
            <a:pPr>
              <a:defRPr sz="1200" b="1">
                <a:solidFill>
                  <a:srgbClr val="113629"/>
                </a:solidFill>
                <a:latin typeface="DejaVu Sans"/>
                <a:ea typeface="DejaVu Sans"/>
                <a:cs typeface="DejaVu Sans"/>
              </a:defRPr>
            </a:pPr>
            <a:r>
              <a:rPr sz="1200" b="1">
                <a:solidFill>
                  <a:srgbClr val="113629"/>
                </a:solidFill>
                <a:latin typeface="DejaVu Sans"/>
                <a:ea typeface="DejaVu Sans"/>
                <a:cs typeface="DejaVu Sans"/>
              </a:rPr>
              <a:t>9:41</a:t>
            </a:r>
          </a:p>
        </p:txBody>
      </p:sp>
      <p:sp>
        <p:nvSpPr>
          <p:cNvPr id="7" name="">
            <a:extLst xmlns:a="http://schemas.openxmlformats.org/drawingml/2006/main">
              <a:ext uri="{FF2B5EF4-FFF2-40B4-BE49-F238E27FC236}">
                <a16:creationId xmlns:a16="http://schemas.microsoft.com/office/drawing/2014/main" id="{4011D5BA-20FB-46EF-A457-99C62354D07F}"/>
              </a:ext>
            </a:extLst>
          </p:cNvPr>
          <p:cNvSpPr>
            <a:spLocks xmlns:a="http://schemas.openxmlformats.org/drawingml/2006/main" noGrp="1"/>
          </p:cNvSpPr>
          <p:nvPr/>
        </p:nvSpPr>
        <p:spPr>
          <a:xfrm xmlns:a="http://schemas.openxmlformats.org/drawingml/2006/main">
            <a:off x="9267825" y="1743075"/>
            <a:ext cx="2705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1">
                <a:solidFill>
                  <a:srgbClr val="147A48"/>
                </a:solidFill>
                <a:latin typeface="DejaVu Sans"/>
                <a:ea typeface="DejaVu Sans"/>
                <a:cs typeface="DejaVu Sans"/>
              </a:defRPr>
            </a:defPPr>
            <a:lvl1pPr>
              <a:defRPr sz="1950" b="1">
                <a:solidFill>
                  <a:srgbClr val="147A48"/>
                </a:solidFill>
                <a:latin typeface="DejaVu Sans"/>
                <a:ea typeface="DejaVu Sans"/>
                <a:cs typeface="DejaVu Sans"/>
              </a:defRPr>
            </a:lvl1pPr>
            <a:lvl2pPr>
              <a:defRPr sz="1950" b="1">
                <a:solidFill>
                  <a:srgbClr val="147A48"/>
                </a:solidFill>
                <a:latin typeface="DejaVu Sans"/>
                <a:ea typeface="DejaVu Sans"/>
                <a:cs typeface="DejaVu Sans"/>
              </a:defRPr>
            </a:lvl2pPr>
            <a:lvl3pPr>
              <a:defRPr sz="1950" b="1">
                <a:solidFill>
                  <a:srgbClr val="147A48"/>
                </a:solidFill>
                <a:latin typeface="DejaVu Sans"/>
                <a:ea typeface="DejaVu Sans"/>
                <a:cs typeface="DejaVu Sans"/>
              </a:defRPr>
            </a:lvl3pPr>
            <a:lvl4pPr>
              <a:defRPr sz="1950" b="1">
                <a:solidFill>
                  <a:srgbClr val="147A48"/>
                </a:solidFill>
                <a:latin typeface="DejaVu Sans"/>
                <a:ea typeface="DejaVu Sans"/>
                <a:cs typeface="DejaVu Sans"/>
              </a:defRPr>
            </a:lvl4pPr>
            <a:lvl5pPr>
              <a:defRPr sz="1950" b="1">
                <a:solidFill>
                  <a:srgbClr val="147A48"/>
                </a:solidFill>
                <a:latin typeface="DejaVu Sans"/>
                <a:ea typeface="DejaVu Sans"/>
                <a:cs typeface="DejaVu Sans"/>
              </a:defRPr>
            </a:lvl5pPr>
            <a:lvl6pPr>
              <a:defRPr sz="1950" b="1">
                <a:solidFill>
                  <a:srgbClr val="147A48"/>
                </a:solidFill>
                <a:latin typeface="DejaVu Sans"/>
                <a:ea typeface="DejaVu Sans"/>
                <a:cs typeface="DejaVu Sans"/>
              </a:defRPr>
            </a:lvl6pPr>
            <a:lvl7pPr>
              <a:defRPr sz="1950" b="1">
                <a:solidFill>
                  <a:srgbClr val="147A48"/>
                </a:solidFill>
                <a:latin typeface="DejaVu Sans"/>
                <a:ea typeface="DejaVu Sans"/>
                <a:cs typeface="DejaVu Sans"/>
              </a:defRPr>
            </a:lvl7pPr>
            <a:lvl8pPr>
              <a:defRPr sz="1950" b="1">
                <a:solidFill>
                  <a:srgbClr val="147A48"/>
                </a:solidFill>
                <a:latin typeface="DejaVu Sans"/>
                <a:ea typeface="DejaVu Sans"/>
                <a:cs typeface="DejaVu Sans"/>
              </a:defRPr>
            </a:lvl8pPr>
            <a:lvl9pPr>
              <a:defRPr sz="1950" b="1">
                <a:solidFill>
                  <a:srgbClr val="147A48"/>
                </a:solidFill>
                <a:latin typeface="DejaVu Sans"/>
                <a:ea typeface="DejaVu Sans"/>
                <a:cs typeface="DejaVu Sans"/>
              </a:defRPr>
            </a:lvl9pPr>
          </a:lstStyle>
          <a:p xmlns:a="http://schemas.openxmlformats.org/drawingml/2006/main">
            <a:pPr>
              <a:defRPr sz="1950" b="1">
                <a:solidFill>
                  <a:srgbClr val="147A48"/>
                </a:solidFill>
                <a:latin typeface="DejaVu Sans"/>
                <a:ea typeface="DejaVu Sans"/>
                <a:cs typeface="DejaVu Sans"/>
              </a:defRPr>
            </a:pPr>
            <a:r>
              <a:rPr sz="1950" b="1">
                <a:solidFill>
                  <a:srgbClr val="147A48"/>
                </a:solidFill>
                <a:latin typeface="DejaVu Sans"/>
                <a:ea typeface="DejaVu Sans"/>
                <a:cs typeface="DejaVu Sans"/>
              </a:rPr>
              <a:t>JOL TAXI</a:t>
            </a:r>
          </a:p>
        </p:txBody>
      </p:sp>
      <p:pic>
        <p:nvPicPr>
          <p:cNvPr id="8" name="">
            <a:extLst xmlns:a="http://schemas.openxmlformats.org/drawingml/2006/main">
              <a:ext uri="{FF2B5EF4-FFF2-40B4-BE49-F238E27FC236}">
                <a16:creationId xmlns:a16="http://schemas.microsoft.com/office/drawing/2014/main" id="{45A0CD85-E403-4B1F-9DC1-70398E2CC8E8}"/>
              </a:ext>
            </a:extLst>
          </p:cNvPr>
          <p:cNvPicPr>
            <a:picLocks xmlns:a="http://schemas.openxmlformats.org/drawingml/2006/main" noChangeAspect="1"/>
          </p:cNvPicPr>
          <p:nvPr/>
        </p:nvPicPr>
        <p:blipFill>
          <a:blip xmlns:r="http://schemas.openxmlformats.org/officeDocument/2006/relationships" xmlns:a="http://schemas.openxmlformats.org/drawingml/2006/main" r:embed="R0c87c4ea7af343dd"/>
          <a:srcRect xmlns:a="http://schemas.openxmlformats.org/drawingml/2006/main" l="15841" t="0" r="15841" b="0"/>
          <a:stretch xmlns:a="http://schemas.openxmlformats.org/drawingml/2006/main">
            <a:fillRect l="0" t="0" r="0" b="0"/>
          </a:stretch>
        </p:blipFill>
        <p:spPr>
          <a:xfrm xmlns:a="http://schemas.openxmlformats.org/drawingml/2006/main">
            <a:off x="9163050" y="2228850"/>
            <a:ext cx="2914650" cy="20383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927A0312-151E-40F9-AE13-B3D2BCCFB445}"/>
              </a:ext>
            </a:extLst>
          </p:cNvPr>
          <p:cNvSpPr>
            <a:spLocks xmlns:a="http://schemas.openxmlformats.org/drawingml/2006/main" noGrp="1"/>
          </p:cNvSpPr>
          <p:nvPr/>
        </p:nvSpPr>
        <p:spPr>
          <a:xfrm xmlns:a="http://schemas.openxmlformats.org/drawingml/2006/main">
            <a:off x="9296400" y="4438650"/>
            <a:ext cx="2647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350" b="1">
                <a:solidFill>
                  <a:srgbClr val="113629"/>
                </a:solidFill>
                <a:latin typeface="DejaVu Sans"/>
                <a:ea typeface="DejaVu Sans"/>
                <a:cs typeface="DejaVu Sans"/>
              </a:defRPr>
            </a:defPPr>
            <a:lvl1pPr>
              <a:defRPr sz="1350" b="1">
                <a:solidFill>
                  <a:srgbClr val="113629"/>
                </a:solidFill>
                <a:latin typeface="DejaVu Sans"/>
                <a:ea typeface="DejaVu Sans"/>
                <a:cs typeface="DejaVu Sans"/>
              </a:defRPr>
            </a:lvl1pPr>
            <a:lvl2pPr>
              <a:defRPr sz="1350" b="1">
                <a:solidFill>
                  <a:srgbClr val="113629"/>
                </a:solidFill>
                <a:latin typeface="DejaVu Sans"/>
                <a:ea typeface="DejaVu Sans"/>
                <a:cs typeface="DejaVu Sans"/>
              </a:defRPr>
            </a:lvl2pPr>
            <a:lvl3pPr>
              <a:defRPr sz="1350" b="1">
                <a:solidFill>
                  <a:srgbClr val="113629"/>
                </a:solidFill>
                <a:latin typeface="DejaVu Sans"/>
                <a:ea typeface="DejaVu Sans"/>
                <a:cs typeface="DejaVu Sans"/>
              </a:defRPr>
            </a:lvl3pPr>
            <a:lvl4pPr>
              <a:defRPr sz="1350" b="1">
                <a:solidFill>
                  <a:srgbClr val="113629"/>
                </a:solidFill>
                <a:latin typeface="DejaVu Sans"/>
                <a:ea typeface="DejaVu Sans"/>
                <a:cs typeface="DejaVu Sans"/>
              </a:defRPr>
            </a:lvl4pPr>
            <a:lvl5pPr>
              <a:defRPr sz="1350" b="1">
                <a:solidFill>
                  <a:srgbClr val="113629"/>
                </a:solidFill>
                <a:latin typeface="DejaVu Sans"/>
                <a:ea typeface="DejaVu Sans"/>
                <a:cs typeface="DejaVu Sans"/>
              </a:defRPr>
            </a:lvl5pPr>
            <a:lvl6pPr>
              <a:defRPr sz="1350" b="1">
                <a:solidFill>
                  <a:srgbClr val="113629"/>
                </a:solidFill>
                <a:latin typeface="DejaVu Sans"/>
                <a:ea typeface="DejaVu Sans"/>
                <a:cs typeface="DejaVu Sans"/>
              </a:defRPr>
            </a:lvl6pPr>
            <a:lvl7pPr>
              <a:defRPr sz="1350" b="1">
                <a:solidFill>
                  <a:srgbClr val="113629"/>
                </a:solidFill>
                <a:latin typeface="DejaVu Sans"/>
                <a:ea typeface="DejaVu Sans"/>
                <a:cs typeface="DejaVu Sans"/>
              </a:defRPr>
            </a:lvl7pPr>
            <a:lvl8pPr>
              <a:defRPr sz="1350" b="1">
                <a:solidFill>
                  <a:srgbClr val="113629"/>
                </a:solidFill>
                <a:latin typeface="DejaVu Sans"/>
                <a:ea typeface="DejaVu Sans"/>
                <a:cs typeface="DejaVu Sans"/>
              </a:defRPr>
            </a:lvl8pPr>
            <a:lvl9pPr>
              <a:defRPr sz="1350" b="1">
                <a:solidFill>
                  <a:srgbClr val="113629"/>
                </a:solidFill>
                <a:latin typeface="DejaVu Sans"/>
                <a:ea typeface="DejaVu Sans"/>
                <a:cs typeface="DejaVu Sans"/>
              </a:defRPr>
            </a:lvl9pPr>
          </a:lstStyle>
          <a:p xmlns:a="http://schemas.openxmlformats.org/drawingml/2006/main">
            <a:pPr>
              <a:defRPr sz="1350" b="1">
                <a:solidFill>
                  <a:srgbClr val="113629"/>
                </a:solidFill>
                <a:latin typeface="DejaVu Sans"/>
                <a:ea typeface="DejaVu Sans"/>
                <a:cs typeface="DejaVu Sans"/>
              </a:defRPr>
            </a:pPr>
            <a:r>
              <a:rPr sz="1350" b="1">
                <a:solidFill>
                  <a:srgbClr val="113629"/>
                </a:solidFill>
                <a:latin typeface="DejaVu Sans"/>
                <a:ea typeface="DejaVu Sans"/>
                <a:cs typeface="DejaVu Sans"/>
              </a:rPr>
              <a:t>Қайдан: Шолаққорған</a:t>
            </a:r>
          </a:p>
        </p:txBody>
      </p:sp>
      <p:sp>
        <p:nvSpPr>
          <p:cNvPr id="10" name="">
            <a:extLst xmlns:a="http://schemas.openxmlformats.org/drawingml/2006/main">
              <a:ext uri="{FF2B5EF4-FFF2-40B4-BE49-F238E27FC236}">
                <a16:creationId xmlns:a16="http://schemas.microsoft.com/office/drawing/2014/main" id="{0C4FD848-83F2-4C7B-99E5-AB05A5C7E165}"/>
              </a:ext>
            </a:extLst>
          </p:cNvPr>
          <p:cNvSpPr>
            <a:spLocks xmlns:a="http://schemas.openxmlformats.org/drawingml/2006/main" noGrp="1"/>
          </p:cNvSpPr>
          <p:nvPr/>
        </p:nvSpPr>
        <p:spPr>
          <a:xfrm xmlns:a="http://schemas.openxmlformats.org/drawingml/2006/main">
            <a:off x="9296400" y="4829175"/>
            <a:ext cx="2647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0">
                <a:solidFill>
                  <a:srgbClr val="60776B"/>
                </a:solidFill>
                <a:latin typeface="DejaVu Sans"/>
                <a:ea typeface="DejaVu Sans"/>
                <a:cs typeface="DejaVu Sans"/>
              </a:defRPr>
            </a:defPPr>
            <a:lvl1pPr>
              <a:defRPr sz="1200" b="0">
                <a:solidFill>
                  <a:srgbClr val="60776B"/>
                </a:solidFill>
                <a:latin typeface="DejaVu Sans"/>
                <a:ea typeface="DejaVu Sans"/>
                <a:cs typeface="DejaVu Sans"/>
              </a:defRPr>
            </a:lvl1pPr>
            <a:lvl2pPr>
              <a:defRPr sz="1200" b="0">
                <a:solidFill>
                  <a:srgbClr val="60776B"/>
                </a:solidFill>
                <a:latin typeface="DejaVu Sans"/>
                <a:ea typeface="DejaVu Sans"/>
                <a:cs typeface="DejaVu Sans"/>
              </a:defRPr>
            </a:lvl2pPr>
            <a:lvl3pPr>
              <a:defRPr sz="1200" b="0">
                <a:solidFill>
                  <a:srgbClr val="60776B"/>
                </a:solidFill>
                <a:latin typeface="DejaVu Sans"/>
                <a:ea typeface="DejaVu Sans"/>
                <a:cs typeface="DejaVu Sans"/>
              </a:defRPr>
            </a:lvl3pPr>
            <a:lvl4pPr>
              <a:defRPr sz="1200" b="0">
                <a:solidFill>
                  <a:srgbClr val="60776B"/>
                </a:solidFill>
                <a:latin typeface="DejaVu Sans"/>
                <a:ea typeface="DejaVu Sans"/>
                <a:cs typeface="DejaVu Sans"/>
              </a:defRPr>
            </a:lvl4pPr>
            <a:lvl5pPr>
              <a:defRPr sz="1200" b="0">
                <a:solidFill>
                  <a:srgbClr val="60776B"/>
                </a:solidFill>
                <a:latin typeface="DejaVu Sans"/>
                <a:ea typeface="DejaVu Sans"/>
                <a:cs typeface="DejaVu Sans"/>
              </a:defRPr>
            </a:lvl5pPr>
            <a:lvl6pPr>
              <a:defRPr sz="1200" b="0">
                <a:solidFill>
                  <a:srgbClr val="60776B"/>
                </a:solidFill>
                <a:latin typeface="DejaVu Sans"/>
                <a:ea typeface="DejaVu Sans"/>
                <a:cs typeface="DejaVu Sans"/>
              </a:defRPr>
            </a:lvl6pPr>
            <a:lvl7pPr>
              <a:defRPr sz="1200" b="0">
                <a:solidFill>
                  <a:srgbClr val="60776B"/>
                </a:solidFill>
                <a:latin typeface="DejaVu Sans"/>
                <a:ea typeface="DejaVu Sans"/>
                <a:cs typeface="DejaVu Sans"/>
              </a:defRPr>
            </a:lvl7pPr>
            <a:lvl8pPr>
              <a:defRPr sz="1200" b="0">
                <a:solidFill>
                  <a:srgbClr val="60776B"/>
                </a:solidFill>
                <a:latin typeface="DejaVu Sans"/>
                <a:ea typeface="DejaVu Sans"/>
                <a:cs typeface="DejaVu Sans"/>
              </a:defRPr>
            </a:lvl8pPr>
            <a:lvl9pPr>
              <a:defRPr sz="1200" b="0">
                <a:solidFill>
                  <a:srgbClr val="60776B"/>
                </a:solidFill>
                <a:latin typeface="DejaVu Sans"/>
                <a:ea typeface="DejaVu Sans"/>
                <a:cs typeface="DejaVu Sans"/>
              </a:defRPr>
            </a:lvl9pPr>
          </a:lstStyle>
          <a:p xmlns:a="http://schemas.openxmlformats.org/drawingml/2006/main">
            <a:pPr>
              <a:defRPr sz="1200" b="0">
                <a:solidFill>
                  <a:srgbClr val="60776B"/>
                </a:solidFill>
                <a:latin typeface="DejaVu Sans"/>
                <a:ea typeface="DejaVu Sans"/>
                <a:cs typeface="DejaVu Sans"/>
              </a:defRPr>
            </a:pPr>
            <a:r>
              <a:rPr sz="1200" b="0">
                <a:solidFill>
                  <a:srgbClr val="60776B"/>
                </a:solidFill>
                <a:latin typeface="DejaVu Sans"/>
                <a:ea typeface="DejaVu Sans"/>
                <a:cs typeface="DejaVu Sans"/>
              </a:rPr>
              <a:t>Қайда: мекенжайды таңдау</a:t>
            </a:r>
          </a:p>
        </p:txBody>
      </p:sp>
      <p:sp>
        <p:nvSpPr>
          <p:cNvPr id="11" name="">
            <a:extLst xmlns:a="http://schemas.openxmlformats.org/drawingml/2006/main">
              <a:ext uri="{FF2B5EF4-FFF2-40B4-BE49-F238E27FC236}">
                <a16:creationId xmlns:a16="http://schemas.microsoft.com/office/drawing/2014/main" id="{F1E33CE0-5A9F-4BD8-830A-0A52E3C88140}"/>
              </a:ext>
            </a:extLst>
          </p:cNvPr>
          <p:cNvSpPr>
            <a:spLocks xmlns:a="http://schemas.openxmlformats.org/drawingml/2006/main" noGrp="1"/>
          </p:cNvSpPr>
          <p:nvPr/>
        </p:nvSpPr>
        <p:spPr>
          <a:xfrm xmlns:a="http://schemas.openxmlformats.org/drawingml/2006/main">
            <a:off x="9296400" y="5305425"/>
            <a:ext cx="26479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350" b="1">
                <a:solidFill>
                  <a:srgbClr val="113629"/>
                </a:solidFill>
                <a:latin typeface="DejaVu Sans"/>
                <a:ea typeface="DejaVu Sans"/>
                <a:cs typeface="DejaVu Sans"/>
              </a:defRPr>
            </a:defPPr>
            <a:lvl1pPr>
              <a:defRPr sz="1350" b="1">
                <a:solidFill>
                  <a:srgbClr val="113629"/>
                </a:solidFill>
                <a:latin typeface="DejaVu Sans"/>
                <a:ea typeface="DejaVu Sans"/>
                <a:cs typeface="DejaVu Sans"/>
              </a:defRPr>
            </a:lvl1pPr>
            <a:lvl2pPr>
              <a:defRPr sz="1350" b="1">
                <a:solidFill>
                  <a:srgbClr val="113629"/>
                </a:solidFill>
                <a:latin typeface="DejaVu Sans"/>
                <a:ea typeface="DejaVu Sans"/>
                <a:cs typeface="DejaVu Sans"/>
              </a:defRPr>
            </a:lvl2pPr>
            <a:lvl3pPr>
              <a:defRPr sz="1350" b="1">
                <a:solidFill>
                  <a:srgbClr val="113629"/>
                </a:solidFill>
                <a:latin typeface="DejaVu Sans"/>
                <a:ea typeface="DejaVu Sans"/>
                <a:cs typeface="DejaVu Sans"/>
              </a:defRPr>
            </a:lvl3pPr>
            <a:lvl4pPr>
              <a:defRPr sz="1350" b="1">
                <a:solidFill>
                  <a:srgbClr val="113629"/>
                </a:solidFill>
                <a:latin typeface="DejaVu Sans"/>
                <a:ea typeface="DejaVu Sans"/>
                <a:cs typeface="DejaVu Sans"/>
              </a:defRPr>
            </a:lvl4pPr>
            <a:lvl5pPr>
              <a:defRPr sz="1350" b="1">
                <a:solidFill>
                  <a:srgbClr val="113629"/>
                </a:solidFill>
                <a:latin typeface="DejaVu Sans"/>
                <a:ea typeface="DejaVu Sans"/>
                <a:cs typeface="DejaVu Sans"/>
              </a:defRPr>
            </a:lvl5pPr>
            <a:lvl6pPr>
              <a:defRPr sz="1350" b="1">
                <a:solidFill>
                  <a:srgbClr val="113629"/>
                </a:solidFill>
                <a:latin typeface="DejaVu Sans"/>
                <a:ea typeface="DejaVu Sans"/>
                <a:cs typeface="DejaVu Sans"/>
              </a:defRPr>
            </a:lvl6pPr>
            <a:lvl7pPr>
              <a:defRPr sz="1350" b="1">
                <a:solidFill>
                  <a:srgbClr val="113629"/>
                </a:solidFill>
                <a:latin typeface="DejaVu Sans"/>
                <a:ea typeface="DejaVu Sans"/>
                <a:cs typeface="DejaVu Sans"/>
              </a:defRPr>
            </a:lvl7pPr>
            <a:lvl8pPr>
              <a:defRPr sz="1350" b="1">
                <a:solidFill>
                  <a:srgbClr val="113629"/>
                </a:solidFill>
                <a:latin typeface="DejaVu Sans"/>
                <a:ea typeface="DejaVu Sans"/>
                <a:cs typeface="DejaVu Sans"/>
              </a:defRPr>
            </a:lvl8pPr>
            <a:lvl9pPr>
              <a:defRPr sz="1350" b="1">
                <a:solidFill>
                  <a:srgbClr val="113629"/>
                </a:solidFill>
                <a:latin typeface="DejaVu Sans"/>
                <a:ea typeface="DejaVu Sans"/>
                <a:cs typeface="DejaVu Sans"/>
              </a:defRPr>
            </a:lvl9pPr>
          </a:lstStyle>
          <a:p xmlns:a="http://schemas.openxmlformats.org/drawingml/2006/main">
            <a:pPr>
              <a:defRPr sz="1350" b="1">
                <a:solidFill>
                  <a:srgbClr val="113629"/>
                </a:solidFill>
                <a:latin typeface="DejaVu Sans"/>
                <a:ea typeface="DejaVu Sans"/>
                <a:cs typeface="DejaVu Sans"/>
              </a:defRPr>
            </a:pPr>
            <a:r>
              <a:rPr sz="1350" b="1">
                <a:solidFill>
                  <a:srgbClr val="113629"/>
                </a:solidFill>
                <a:latin typeface="DejaVu Sans"/>
                <a:ea typeface="DejaVu Sans"/>
                <a:cs typeface="DejaVu Sans"/>
              </a:rPr>
              <a:t>Өз бағаңызды ұсыныңыз</a:t>
            </a:r>
          </a:p>
        </p:txBody>
      </p:sp>
      <p:sp>
        <p:nvSpPr>
          <p:cNvPr id="12" name="">
            <a:extLst xmlns:a="http://schemas.openxmlformats.org/drawingml/2006/main">
              <a:ext uri="{FF2B5EF4-FFF2-40B4-BE49-F238E27FC236}">
                <a16:creationId xmlns:a16="http://schemas.microsoft.com/office/drawing/2014/main" id="{FB1758CB-6F9E-4C72-8217-30B9179E1945}"/>
              </a:ext>
            </a:extLst>
          </p:cNvPr>
          <p:cNvSpPr>
            <a:spLocks xmlns:a="http://schemas.openxmlformats.org/drawingml/2006/main" noGrp="1"/>
          </p:cNvSpPr>
          <p:nvPr/>
        </p:nvSpPr>
        <p:spPr>
          <a:xfrm xmlns:a="http://schemas.openxmlformats.org/drawingml/2006/main">
            <a:off x="9744075" y="5705475"/>
            <a:ext cx="20002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300" b="1">
                <a:solidFill>
                  <a:srgbClr val="147A48"/>
                </a:solidFill>
                <a:latin typeface="DejaVu Sans"/>
                <a:ea typeface="DejaVu Sans"/>
                <a:cs typeface="DejaVu Sans"/>
              </a:defRPr>
            </a:defPPr>
            <a:lvl1pPr>
              <a:defRPr sz="3300" b="1">
                <a:solidFill>
                  <a:srgbClr val="147A48"/>
                </a:solidFill>
                <a:latin typeface="DejaVu Sans"/>
                <a:ea typeface="DejaVu Sans"/>
                <a:cs typeface="DejaVu Sans"/>
              </a:defRPr>
            </a:lvl1pPr>
            <a:lvl2pPr>
              <a:defRPr sz="3300" b="1">
                <a:solidFill>
                  <a:srgbClr val="147A48"/>
                </a:solidFill>
                <a:latin typeface="DejaVu Sans"/>
                <a:ea typeface="DejaVu Sans"/>
                <a:cs typeface="DejaVu Sans"/>
              </a:defRPr>
            </a:lvl2pPr>
            <a:lvl3pPr>
              <a:defRPr sz="3300" b="1">
                <a:solidFill>
                  <a:srgbClr val="147A48"/>
                </a:solidFill>
                <a:latin typeface="DejaVu Sans"/>
                <a:ea typeface="DejaVu Sans"/>
                <a:cs typeface="DejaVu Sans"/>
              </a:defRPr>
            </a:lvl3pPr>
            <a:lvl4pPr>
              <a:defRPr sz="3300" b="1">
                <a:solidFill>
                  <a:srgbClr val="147A48"/>
                </a:solidFill>
                <a:latin typeface="DejaVu Sans"/>
                <a:ea typeface="DejaVu Sans"/>
                <a:cs typeface="DejaVu Sans"/>
              </a:defRPr>
            </a:lvl4pPr>
            <a:lvl5pPr>
              <a:defRPr sz="3300" b="1">
                <a:solidFill>
                  <a:srgbClr val="147A48"/>
                </a:solidFill>
                <a:latin typeface="DejaVu Sans"/>
                <a:ea typeface="DejaVu Sans"/>
                <a:cs typeface="DejaVu Sans"/>
              </a:defRPr>
            </a:lvl5pPr>
            <a:lvl6pPr>
              <a:defRPr sz="3300" b="1">
                <a:solidFill>
                  <a:srgbClr val="147A48"/>
                </a:solidFill>
                <a:latin typeface="DejaVu Sans"/>
                <a:ea typeface="DejaVu Sans"/>
                <a:cs typeface="DejaVu Sans"/>
              </a:defRPr>
            </a:lvl6pPr>
            <a:lvl7pPr>
              <a:defRPr sz="3300" b="1">
                <a:solidFill>
                  <a:srgbClr val="147A48"/>
                </a:solidFill>
                <a:latin typeface="DejaVu Sans"/>
                <a:ea typeface="DejaVu Sans"/>
                <a:cs typeface="DejaVu Sans"/>
              </a:defRPr>
            </a:lvl7pPr>
            <a:lvl8pPr>
              <a:defRPr sz="3300" b="1">
                <a:solidFill>
                  <a:srgbClr val="147A48"/>
                </a:solidFill>
                <a:latin typeface="DejaVu Sans"/>
                <a:ea typeface="DejaVu Sans"/>
                <a:cs typeface="DejaVu Sans"/>
              </a:defRPr>
            </a:lvl8pPr>
            <a:lvl9pPr>
              <a:defRPr sz="3300" b="1">
                <a:solidFill>
                  <a:srgbClr val="147A48"/>
                </a:solidFill>
                <a:latin typeface="DejaVu Sans"/>
                <a:ea typeface="DejaVu Sans"/>
                <a:cs typeface="DejaVu Sans"/>
              </a:defRPr>
            </a:lvl9pPr>
          </a:lstStyle>
          <a:p xmlns:a="http://schemas.openxmlformats.org/drawingml/2006/main">
            <a:pPr>
              <a:defRPr sz="3300" b="1">
                <a:solidFill>
                  <a:srgbClr val="147A48"/>
                </a:solidFill>
                <a:latin typeface="DejaVu Sans"/>
                <a:ea typeface="DejaVu Sans"/>
                <a:cs typeface="DejaVu Sans"/>
              </a:defRPr>
            </a:pPr>
            <a:r>
              <a:rPr sz="3300" b="1">
                <a:solidFill>
                  <a:srgbClr val="147A48"/>
                </a:solidFill>
                <a:latin typeface="DejaVu Sans"/>
                <a:ea typeface="DejaVu Sans"/>
                <a:cs typeface="DejaVu Sans"/>
              </a:rPr>
              <a:t>500 ₸</a:t>
            </a:r>
          </a:p>
        </p:txBody>
      </p:sp>
      <p:sp>
        <p:nvSpPr>
          <p:cNvPr id="13" name="">
            <a:extLst xmlns:a="http://schemas.openxmlformats.org/drawingml/2006/main">
              <a:ext uri="{FF2B5EF4-FFF2-40B4-BE49-F238E27FC236}">
                <a16:creationId xmlns:a16="http://schemas.microsoft.com/office/drawing/2014/main" id="{5AD0F83A-D876-4D5A-B312-61571A1BC9B5}"/>
              </a:ext>
            </a:extLst>
          </p:cNvPr>
          <p:cNvSpPr>
            <a:spLocks xmlns:a="http://schemas.openxmlformats.org/drawingml/2006/main" noGrp="1"/>
          </p:cNvSpPr>
          <p:nvPr/>
        </p:nvSpPr>
        <p:spPr>
          <a:xfrm xmlns:a="http://schemas.openxmlformats.org/drawingml/2006/main">
            <a:off x="9277350" y="6372225"/>
            <a:ext cx="647700" cy="457200"/>
          </a:xfrm>
          <a:prstGeom xmlns:a="http://schemas.openxmlformats.org/drawingml/2006/main" prst="roundRect">
            <a:avLst>
              <a:gd name="adj" fmla="val 25000"/>
            </a:avLst>
          </a:prstGeom>
          <a:solidFill xmlns:a="http://schemas.openxmlformats.org/drawingml/2006/main">
            <a:srgbClr val="F0F4EF"/>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AE444C0-638F-45FA-A357-251B2012809B}"/>
              </a:ext>
            </a:extLst>
          </p:cNvPr>
          <p:cNvSpPr>
            <a:spLocks xmlns:a="http://schemas.openxmlformats.org/drawingml/2006/main" noGrp="1"/>
          </p:cNvSpPr>
          <p:nvPr/>
        </p:nvSpPr>
        <p:spPr>
          <a:xfrm xmlns:a="http://schemas.openxmlformats.org/drawingml/2006/main">
            <a:off x="9391650" y="6496050"/>
            <a:ext cx="41910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113629"/>
                </a:solidFill>
                <a:latin typeface="DejaVu Sans"/>
                <a:ea typeface="DejaVu Sans"/>
                <a:cs typeface="DejaVu Sans"/>
              </a:defRPr>
            </a:defPPr>
            <a:lvl1pPr>
              <a:defRPr sz="1275" b="1">
                <a:solidFill>
                  <a:srgbClr val="113629"/>
                </a:solidFill>
                <a:latin typeface="DejaVu Sans"/>
                <a:ea typeface="DejaVu Sans"/>
                <a:cs typeface="DejaVu Sans"/>
              </a:defRPr>
            </a:lvl1pPr>
            <a:lvl2pPr>
              <a:defRPr sz="1275" b="1">
                <a:solidFill>
                  <a:srgbClr val="113629"/>
                </a:solidFill>
                <a:latin typeface="DejaVu Sans"/>
                <a:ea typeface="DejaVu Sans"/>
                <a:cs typeface="DejaVu Sans"/>
              </a:defRPr>
            </a:lvl2pPr>
            <a:lvl3pPr>
              <a:defRPr sz="1275" b="1">
                <a:solidFill>
                  <a:srgbClr val="113629"/>
                </a:solidFill>
                <a:latin typeface="DejaVu Sans"/>
                <a:ea typeface="DejaVu Sans"/>
                <a:cs typeface="DejaVu Sans"/>
              </a:defRPr>
            </a:lvl3pPr>
            <a:lvl4pPr>
              <a:defRPr sz="1275" b="1">
                <a:solidFill>
                  <a:srgbClr val="113629"/>
                </a:solidFill>
                <a:latin typeface="DejaVu Sans"/>
                <a:ea typeface="DejaVu Sans"/>
                <a:cs typeface="DejaVu Sans"/>
              </a:defRPr>
            </a:lvl4pPr>
            <a:lvl5pPr>
              <a:defRPr sz="1275" b="1">
                <a:solidFill>
                  <a:srgbClr val="113629"/>
                </a:solidFill>
                <a:latin typeface="DejaVu Sans"/>
                <a:ea typeface="DejaVu Sans"/>
                <a:cs typeface="DejaVu Sans"/>
              </a:defRPr>
            </a:lvl5pPr>
            <a:lvl6pPr>
              <a:defRPr sz="1275" b="1">
                <a:solidFill>
                  <a:srgbClr val="113629"/>
                </a:solidFill>
                <a:latin typeface="DejaVu Sans"/>
                <a:ea typeface="DejaVu Sans"/>
                <a:cs typeface="DejaVu Sans"/>
              </a:defRPr>
            </a:lvl6pPr>
            <a:lvl7pPr>
              <a:defRPr sz="1275" b="1">
                <a:solidFill>
                  <a:srgbClr val="113629"/>
                </a:solidFill>
                <a:latin typeface="DejaVu Sans"/>
                <a:ea typeface="DejaVu Sans"/>
                <a:cs typeface="DejaVu Sans"/>
              </a:defRPr>
            </a:lvl7pPr>
            <a:lvl8pPr>
              <a:defRPr sz="1275" b="1">
                <a:solidFill>
                  <a:srgbClr val="113629"/>
                </a:solidFill>
                <a:latin typeface="DejaVu Sans"/>
                <a:ea typeface="DejaVu Sans"/>
                <a:cs typeface="DejaVu Sans"/>
              </a:defRPr>
            </a:lvl8pPr>
            <a:lvl9pPr>
              <a:defRPr sz="1275" b="1">
                <a:solidFill>
                  <a:srgbClr val="113629"/>
                </a:solidFill>
                <a:latin typeface="DejaVu Sans"/>
                <a:ea typeface="DejaVu Sans"/>
                <a:cs typeface="DejaVu Sans"/>
              </a:defRPr>
            </a:lvl9pPr>
          </a:lstStyle>
          <a:p xmlns:a="http://schemas.openxmlformats.org/drawingml/2006/main">
            <a:pPr>
              <a:defRPr sz="1275" b="1">
                <a:solidFill>
                  <a:srgbClr val="113629"/>
                </a:solidFill>
                <a:latin typeface="DejaVu Sans"/>
                <a:ea typeface="DejaVu Sans"/>
                <a:cs typeface="DejaVu Sans"/>
              </a:defRPr>
            </a:pPr>
            <a:r>
              <a:rPr sz="1275" b="1">
                <a:solidFill>
                  <a:srgbClr val="113629"/>
                </a:solidFill>
                <a:latin typeface="DejaVu Sans"/>
                <a:ea typeface="DejaVu Sans"/>
                <a:cs typeface="DejaVu Sans"/>
              </a:rPr>
              <a:t>−50</a:t>
            </a:r>
          </a:p>
        </p:txBody>
      </p:sp>
      <p:sp>
        <p:nvSpPr>
          <p:cNvPr id="15" name="">
            <a:extLst xmlns:a="http://schemas.openxmlformats.org/drawingml/2006/main">
              <a:ext uri="{FF2B5EF4-FFF2-40B4-BE49-F238E27FC236}">
                <a16:creationId xmlns:a16="http://schemas.microsoft.com/office/drawing/2014/main" id="{D6624BB4-6E90-4831-B0FD-B1C8ECF9BF34}"/>
              </a:ext>
            </a:extLst>
          </p:cNvPr>
          <p:cNvSpPr>
            <a:spLocks xmlns:a="http://schemas.openxmlformats.org/drawingml/2006/main" noGrp="1"/>
          </p:cNvSpPr>
          <p:nvPr/>
        </p:nvSpPr>
        <p:spPr>
          <a:xfrm xmlns:a="http://schemas.openxmlformats.org/drawingml/2006/main">
            <a:off x="11315700" y="6372225"/>
            <a:ext cx="647700" cy="457200"/>
          </a:xfrm>
          <a:prstGeom xmlns:a="http://schemas.openxmlformats.org/drawingml/2006/main" prst="roundRect">
            <a:avLst>
              <a:gd name="adj" fmla="val 25000"/>
            </a:avLst>
          </a:prstGeom>
          <a:solidFill xmlns:a="http://schemas.openxmlformats.org/drawingml/2006/main">
            <a:srgbClr val="F0F4EF"/>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983B7C1-8E5E-4CD5-93D4-DED5AD214B8D}"/>
              </a:ext>
            </a:extLst>
          </p:cNvPr>
          <p:cNvSpPr>
            <a:spLocks xmlns:a="http://schemas.openxmlformats.org/drawingml/2006/main" noGrp="1"/>
          </p:cNvSpPr>
          <p:nvPr/>
        </p:nvSpPr>
        <p:spPr>
          <a:xfrm xmlns:a="http://schemas.openxmlformats.org/drawingml/2006/main">
            <a:off x="11430000" y="6496050"/>
            <a:ext cx="41910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113629"/>
                </a:solidFill>
                <a:latin typeface="DejaVu Sans"/>
                <a:ea typeface="DejaVu Sans"/>
                <a:cs typeface="DejaVu Sans"/>
              </a:defRPr>
            </a:defPPr>
            <a:lvl1pPr>
              <a:defRPr sz="1275" b="1">
                <a:solidFill>
                  <a:srgbClr val="113629"/>
                </a:solidFill>
                <a:latin typeface="DejaVu Sans"/>
                <a:ea typeface="DejaVu Sans"/>
                <a:cs typeface="DejaVu Sans"/>
              </a:defRPr>
            </a:lvl1pPr>
            <a:lvl2pPr>
              <a:defRPr sz="1275" b="1">
                <a:solidFill>
                  <a:srgbClr val="113629"/>
                </a:solidFill>
                <a:latin typeface="DejaVu Sans"/>
                <a:ea typeface="DejaVu Sans"/>
                <a:cs typeface="DejaVu Sans"/>
              </a:defRPr>
            </a:lvl2pPr>
            <a:lvl3pPr>
              <a:defRPr sz="1275" b="1">
                <a:solidFill>
                  <a:srgbClr val="113629"/>
                </a:solidFill>
                <a:latin typeface="DejaVu Sans"/>
                <a:ea typeface="DejaVu Sans"/>
                <a:cs typeface="DejaVu Sans"/>
              </a:defRPr>
            </a:lvl3pPr>
            <a:lvl4pPr>
              <a:defRPr sz="1275" b="1">
                <a:solidFill>
                  <a:srgbClr val="113629"/>
                </a:solidFill>
                <a:latin typeface="DejaVu Sans"/>
                <a:ea typeface="DejaVu Sans"/>
                <a:cs typeface="DejaVu Sans"/>
              </a:defRPr>
            </a:lvl4pPr>
            <a:lvl5pPr>
              <a:defRPr sz="1275" b="1">
                <a:solidFill>
                  <a:srgbClr val="113629"/>
                </a:solidFill>
                <a:latin typeface="DejaVu Sans"/>
                <a:ea typeface="DejaVu Sans"/>
                <a:cs typeface="DejaVu Sans"/>
              </a:defRPr>
            </a:lvl5pPr>
            <a:lvl6pPr>
              <a:defRPr sz="1275" b="1">
                <a:solidFill>
                  <a:srgbClr val="113629"/>
                </a:solidFill>
                <a:latin typeface="DejaVu Sans"/>
                <a:ea typeface="DejaVu Sans"/>
                <a:cs typeface="DejaVu Sans"/>
              </a:defRPr>
            </a:lvl6pPr>
            <a:lvl7pPr>
              <a:defRPr sz="1275" b="1">
                <a:solidFill>
                  <a:srgbClr val="113629"/>
                </a:solidFill>
                <a:latin typeface="DejaVu Sans"/>
                <a:ea typeface="DejaVu Sans"/>
                <a:cs typeface="DejaVu Sans"/>
              </a:defRPr>
            </a:lvl7pPr>
            <a:lvl8pPr>
              <a:defRPr sz="1275" b="1">
                <a:solidFill>
                  <a:srgbClr val="113629"/>
                </a:solidFill>
                <a:latin typeface="DejaVu Sans"/>
                <a:ea typeface="DejaVu Sans"/>
                <a:cs typeface="DejaVu Sans"/>
              </a:defRPr>
            </a:lvl8pPr>
            <a:lvl9pPr>
              <a:defRPr sz="1275" b="1">
                <a:solidFill>
                  <a:srgbClr val="113629"/>
                </a:solidFill>
                <a:latin typeface="DejaVu Sans"/>
                <a:ea typeface="DejaVu Sans"/>
                <a:cs typeface="DejaVu Sans"/>
              </a:defRPr>
            </a:lvl9pPr>
          </a:lstStyle>
          <a:p xmlns:a="http://schemas.openxmlformats.org/drawingml/2006/main">
            <a:pPr>
              <a:defRPr sz="1275" b="1">
                <a:solidFill>
                  <a:srgbClr val="113629"/>
                </a:solidFill>
                <a:latin typeface="DejaVu Sans"/>
                <a:ea typeface="DejaVu Sans"/>
                <a:cs typeface="DejaVu Sans"/>
              </a:defRPr>
            </a:pPr>
            <a:r>
              <a:rPr sz="1275" b="1">
                <a:solidFill>
                  <a:srgbClr val="113629"/>
                </a:solidFill>
                <a:latin typeface="DejaVu Sans"/>
                <a:ea typeface="DejaVu Sans"/>
                <a:cs typeface="DejaVu Sans"/>
              </a:rPr>
              <a:t>+50</a:t>
            </a:r>
          </a:p>
        </p:txBody>
      </p:sp>
      <p:sp>
        <p:nvSpPr>
          <p:cNvPr id="17" name="">
            <a:extLst xmlns:a="http://schemas.openxmlformats.org/drawingml/2006/main">
              <a:ext uri="{FF2B5EF4-FFF2-40B4-BE49-F238E27FC236}">
                <a16:creationId xmlns:a16="http://schemas.microsoft.com/office/drawing/2014/main" id="{CE742AA6-9686-4052-83B1-DAFDE61B2A34}"/>
              </a:ext>
            </a:extLst>
          </p:cNvPr>
          <p:cNvSpPr>
            <a:spLocks xmlns:a="http://schemas.openxmlformats.org/drawingml/2006/main" noGrp="1"/>
          </p:cNvSpPr>
          <p:nvPr/>
        </p:nvSpPr>
        <p:spPr>
          <a:xfrm xmlns:a="http://schemas.openxmlformats.org/drawingml/2006/main">
            <a:off x="9972675" y="6524625"/>
            <a:ext cx="12954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975" b="1">
                <a:solidFill>
                  <a:srgbClr val="147A48"/>
                </a:solidFill>
                <a:latin typeface="DejaVu Sans"/>
                <a:ea typeface="DejaVu Sans"/>
                <a:cs typeface="DejaVu Sans"/>
              </a:defRPr>
            </a:defPPr>
            <a:lvl1pPr>
              <a:defRPr sz="975" b="1">
                <a:solidFill>
                  <a:srgbClr val="147A48"/>
                </a:solidFill>
                <a:latin typeface="DejaVu Sans"/>
                <a:ea typeface="DejaVu Sans"/>
                <a:cs typeface="DejaVu Sans"/>
              </a:defRPr>
            </a:lvl1pPr>
            <a:lvl2pPr>
              <a:defRPr sz="975" b="1">
                <a:solidFill>
                  <a:srgbClr val="147A48"/>
                </a:solidFill>
                <a:latin typeface="DejaVu Sans"/>
                <a:ea typeface="DejaVu Sans"/>
                <a:cs typeface="DejaVu Sans"/>
              </a:defRPr>
            </a:lvl2pPr>
            <a:lvl3pPr>
              <a:defRPr sz="975" b="1">
                <a:solidFill>
                  <a:srgbClr val="147A48"/>
                </a:solidFill>
                <a:latin typeface="DejaVu Sans"/>
                <a:ea typeface="DejaVu Sans"/>
                <a:cs typeface="DejaVu Sans"/>
              </a:defRPr>
            </a:lvl3pPr>
            <a:lvl4pPr>
              <a:defRPr sz="975" b="1">
                <a:solidFill>
                  <a:srgbClr val="147A48"/>
                </a:solidFill>
                <a:latin typeface="DejaVu Sans"/>
                <a:ea typeface="DejaVu Sans"/>
                <a:cs typeface="DejaVu Sans"/>
              </a:defRPr>
            </a:lvl4pPr>
            <a:lvl5pPr>
              <a:defRPr sz="975" b="1">
                <a:solidFill>
                  <a:srgbClr val="147A48"/>
                </a:solidFill>
                <a:latin typeface="DejaVu Sans"/>
                <a:ea typeface="DejaVu Sans"/>
                <a:cs typeface="DejaVu Sans"/>
              </a:defRPr>
            </a:lvl5pPr>
            <a:lvl6pPr>
              <a:defRPr sz="975" b="1">
                <a:solidFill>
                  <a:srgbClr val="147A48"/>
                </a:solidFill>
                <a:latin typeface="DejaVu Sans"/>
                <a:ea typeface="DejaVu Sans"/>
                <a:cs typeface="DejaVu Sans"/>
              </a:defRPr>
            </a:lvl6pPr>
            <a:lvl7pPr>
              <a:defRPr sz="975" b="1">
                <a:solidFill>
                  <a:srgbClr val="147A48"/>
                </a:solidFill>
                <a:latin typeface="DejaVu Sans"/>
                <a:ea typeface="DejaVu Sans"/>
                <a:cs typeface="DejaVu Sans"/>
              </a:defRPr>
            </a:lvl7pPr>
            <a:lvl8pPr>
              <a:defRPr sz="975" b="1">
                <a:solidFill>
                  <a:srgbClr val="147A48"/>
                </a:solidFill>
                <a:latin typeface="DejaVu Sans"/>
                <a:ea typeface="DejaVu Sans"/>
                <a:cs typeface="DejaVu Sans"/>
              </a:defRPr>
            </a:lvl8pPr>
            <a:lvl9pPr>
              <a:defRPr sz="975" b="1">
                <a:solidFill>
                  <a:srgbClr val="147A48"/>
                </a:solidFill>
                <a:latin typeface="DejaVu Sans"/>
                <a:ea typeface="DejaVu Sans"/>
                <a:cs typeface="DejaVu Sans"/>
              </a:defRPr>
            </a:lvl9pPr>
          </a:lstStyle>
          <a:p xmlns:a="http://schemas.openxmlformats.org/drawingml/2006/main">
            <a:pPr>
              <a:defRPr sz="975" b="1">
                <a:solidFill>
                  <a:srgbClr val="147A48"/>
                </a:solidFill>
                <a:latin typeface="DejaVu Sans"/>
                <a:ea typeface="DejaVu Sans"/>
                <a:cs typeface="DejaVu Sans"/>
              </a:defRPr>
            </a:pPr>
            <a:r>
              <a:rPr sz="975" b="1">
                <a:solidFill>
                  <a:srgbClr val="147A48"/>
                </a:solidFill>
                <a:latin typeface="DejaVu Sans"/>
                <a:ea typeface="DejaVu Sans"/>
                <a:cs typeface="DejaVu Sans"/>
              </a:rPr>
              <a:t>300  500  1000</a:t>
            </a:r>
          </a:p>
        </p:txBody>
      </p:sp>
      <p:sp>
        <p:nvSpPr>
          <p:cNvPr id="18" name="">
            <a:extLst xmlns:a="http://schemas.openxmlformats.org/drawingml/2006/main">
              <a:ext uri="{FF2B5EF4-FFF2-40B4-BE49-F238E27FC236}">
                <a16:creationId xmlns:a16="http://schemas.microsoft.com/office/drawing/2014/main" id="{859F0FB8-312C-4DAD-BDC2-1D0B301703EF}"/>
              </a:ext>
            </a:extLst>
          </p:cNvPr>
          <p:cNvSpPr>
            <a:spLocks xmlns:a="http://schemas.openxmlformats.org/drawingml/2006/main" noGrp="1"/>
          </p:cNvSpPr>
          <p:nvPr/>
        </p:nvSpPr>
        <p:spPr>
          <a:xfrm xmlns:a="http://schemas.openxmlformats.org/drawingml/2006/main">
            <a:off x="9277350" y="6972300"/>
            <a:ext cx="2686050" cy="457200"/>
          </a:xfrm>
          <a:prstGeom xmlns:a="http://schemas.openxmlformats.org/drawingml/2006/main" prst="roundRect">
            <a:avLst>
              <a:gd name="adj" fmla="val 25000"/>
            </a:avLst>
          </a:prstGeom>
          <a:solidFill xmlns:a="http://schemas.openxmlformats.org/drawingml/2006/main">
            <a:srgbClr val="147A48"/>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EBA40DB-EB9F-4D11-83E4-D653234654A0}"/>
              </a:ext>
            </a:extLst>
          </p:cNvPr>
          <p:cNvSpPr>
            <a:spLocks xmlns:a="http://schemas.openxmlformats.org/drawingml/2006/main" noGrp="1"/>
          </p:cNvSpPr>
          <p:nvPr/>
        </p:nvSpPr>
        <p:spPr>
          <a:xfrm xmlns:a="http://schemas.openxmlformats.org/drawingml/2006/main">
            <a:off x="9391650" y="7096125"/>
            <a:ext cx="24574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FFFFFF"/>
                </a:solidFill>
                <a:latin typeface="DejaVu Sans"/>
                <a:ea typeface="DejaVu Sans"/>
                <a:cs typeface="DejaVu Sans"/>
              </a:defRPr>
            </a:defPPr>
            <a:lvl1pPr>
              <a:defRPr sz="1275" b="1">
                <a:solidFill>
                  <a:srgbClr val="FFFFFF"/>
                </a:solidFill>
                <a:latin typeface="DejaVu Sans"/>
                <a:ea typeface="DejaVu Sans"/>
                <a:cs typeface="DejaVu Sans"/>
              </a:defRPr>
            </a:lvl1pPr>
            <a:lvl2pPr>
              <a:defRPr sz="1275" b="1">
                <a:solidFill>
                  <a:srgbClr val="FFFFFF"/>
                </a:solidFill>
                <a:latin typeface="DejaVu Sans"/>
                <a:ea typeface="DejaVu Sans"/>
                <a:cs typeface="DejaVu Sans"/>
              </a:defRPr>
            </a:lvl2pPr>
            <a:lvl3pPr>
              <a:defRPr sz="1275" b="1">
                <a:solidFill>
                  <a:srgbClr val="FFFFFF"/>
                </a:solidFill>
                <a:latin typeface="DejaVu Sans"/>
                <a:ea typeface="DejaVu Sans"/>
                <a:cs typeface="DejaVu Sans"/>
              </a:defRPr>
            </a:lvl3pPr>
            <a:lvl4pPr>
              <a:defRPr sz="1275" b="1">
                <a:solidFill>
                  <a:srgbClr val="FFFFFF"/>
                </a:solidFill>
                <a:latin typeface="DejaVu Sans"/>
                <a:ea typeface="DejaVu Sans"/>
                <a:cs typeface="DejaVu Sans"/>
              </a:defRPr>
            </a:lvl4pPr>
            <a:lvl5pPr>
              <a:defRPr sz="1275" b="1">
                <a:solidFill>
                  <a:srgbClr val="FFFFFF"/>
                </a:solidFill>
                <a:latin typeface="DejaVu Sans"/>
                <a:ea typeface="DejaVu Sans"/>
                <a:cs typeface="DejaVu Sans"/>
              </a:defRPr>
            </a:lvl5pPr>
            <a:lvl6pPr>
              <a:defRPr sz="1275" b="1">
                <a:solidFill>
                  <a:srgbClr val="FFFFFF"/>
                </a:solidFill>
                <a:latin typeface="DejaVu Sans"/>
                <a:ea typeface="DejaVu Sans"/>
                <a:cs typeface="DejaVu Sans"/>
              </a:defRPr>
            </a:lvl6pPr>
            <a:lvl7pPr>
              <a:defRPr sz="1275" b="1">
                <a:solidFill>
                  <a:srgbClr val="FFFFFF"/>
                </a:solidFill>
                <a:latin typeface="DejaVu Sans"/>
                <a:ea typeface="DejaVu Sans"/>
                <a:cs typeface="DejaVu Sans"/>
              </a:defRPr>
            </a:lvl7pPr>
            <a:lvl8pPr>
              <a:defRPr sz="1275" b="1">
                <a:solidFill>
                  <a:srgbClr val="FFFFFF"/>
                </a:solidFill>
                <a:latin typeface="DejaVu Sans"/>
                <a:ea typeface="DejaVu Sans"/>
                <a:cs typeface="DejaVu Sans"/>
              </a:defRPr>
            </a:lvl8pPr>
            <a:lvl9pPr>
              <a:defRPr sz="1275" b="1">
                <a:solidFill>
                  <a:srgbClr val="FFFFFF"/>
                </a:solidFill>
                <a:latin typeface="DejaVu Sans"/>
                <a:ea typeface="DejaVu Sans"/>
                <a:cs typeface="DejaVu Sans"/>
              </a:defRPr>
            </a:lvl9pPr>
          </a:lstStyle>
          <a:p xmlns:a="http://schemas.openxmlformats.org/drawingml/2006/main">
            <a:pP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Жүргізушіні іздеу</a:t>
            </a:r>
          </a:p>
        </p:txBody>
      </p:sp>
    </p:spTree>
    <p:extLst>
      <p:ext uri="{BB962C8B-B14F-4D97-AF65-F5344CB8AC3E}">
        <p14:creationId xmlns:p14="http://schemas.microsoft.com/office/powerpoint/2010/main" val="1428803649"/>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7F5735B3-2BEC-4DE8-9DC2-E3C739DFA95F}"/>
              </a:ext>
            </a:extLst>
          </p:cNvPr>
          <p:cNvPicPr>
            <a:picLocks xmlns:a="http://schemas.openxmlformats.org/drawingml/2006/main" noChangeAspect="1"/>
          </p:cNvPicPr>
          <p:nvPr/>
        </p:nvPicPr>
        <p:blipFill>
          <a:blip xmlns:r="http://schemas.openxmlformats.org/officeDocument/2006/relationships" xmlns:a="http://schemas.openxmlformats.org/drawingml/2006/main" r:embed="R09ffdf3fc53c4532"/>
          <a:srcRect xmlns:a="http://schemas.openxmlformats.org/drawingml/2006/main" l="0" t="27" r="0" b="27"/>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9A67044-FB28-45D3-9A3E-2A46566808F5}"/>
              </a:ext>
            </a:extLst>
          </p:cNvPr>
          <p:cNvSpPr>
            <a:spLocks xmlns:a="http://schemas.openxmlformats.org/drawingml/2006/main" noGrp="1"/>
          </p:cNvSpPr>
          <p:nvPr/>
        </p:nvSpPr>
        <p:spPr>
          <a:xfrm xmlns:a="http://schemas.openxmlformats.org/drawingml/2006/main">
            <a:off x="8572500" y="714375"/>
            <a:ext cx="5905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1">
                <a:solidFill>
                  <a:srgbClr val="147A48"/>
                </a:solidFill>
                <a:latin typeface="DejaVu Sans"/>
                <a:ea typeface="DejaVu Sans"/>
                <a:cs typeface="DejaVu Sans"/>
              </a:defRPr>
            </a:defPPr>
            <a:lvl1pPr>
              <a:defRPr sz="2025" b="1">
                <a:solidFill>
                  <a:srgbClr val="147A48"/>
                </a:solidFill>
                <a:latin typeface="DejaVu Sans"/>
                <a:ea typeface="DejaVu Sans"/>
                <a:cs typeface="DejaVu Sans"/>
              </a:defRPr>
            </a:lvl1pPr>
            <a:lvl2pPr>
              <a:defRPr sz="2025" b="1">
                <a:solidFill>
                  <a:srgbClr val="147A48"/>
                </a:solidFill>
                <a:latin typeface="DejaVu Sans"/>
                <a:ea typeface="DejaVu Sans"/>
                <a:cs typeface="DejaVu Sans"/>
              </a:defRPr>
            </a:lvl2pPr>
            <a:lvl3pPr>
              <a:defRPr sz="2025" b="1">
                <a:solidFill>
                  <a:srgbClr val="147A48"/>
                </a:solidFill>
                <a:latin typeface="DejaVu Sans"/>
                <a:ea typeface="DejaVu Sans"/>
                <a:cs typeface="DejaVu Sans"/>
              </a:defRPr>
            </a:lvl3pPr>
            <a:lvl4pPr>
              <a:defRPr sz="2025" b="1">
                <a:solidFill>
                  <a:srgbClr val="147A48"/>
                </a:solidFill>
                <a:latin typeface="DejaVu Sans"/>
                <a:ea typeface="DejaVu Sans"/>
                <a:cs typeface="DejaVu Sans"/>
              </a:defRPr>
            </a:lvl4pPr>
            <a:lvl5pPr>
              <a:defRPr sz="2025" b="1">
                <a:solidFill>
                  <a:srgbClr val="147A48"/>
                </a:solidFill>
                <a:latin typeface="DejaVu Sans"/>
                <a:ea typeface="DejaVu Sans"/>
                <a:cs typeface="DejaVu Sans"/>
              </a:defRPr>
            </a:lvl5pPr>
            <a:lvl6pPr>
              <a:defRPr sz="2025" b="1">
                <a:solidFill>
                  <a:srgbClr val="147A48"/>
                </a:solidFill>
                <a:latin typeface="DejaVu Sans"/>
                <a:ea typeface="DejaVu Sans"/>
                <a:cs typeface="DejaVu Sans"/>
              </a:defRPr>
            </a:lvl6pPr>
            <a:lvl7pPr>
              <a:defRPr sz="2025" b="1">
                <a:solidFill>
                  <a:srgbClr val="147A48"/>
                </a:solidFill>
                <a:latin typeface="DejaVu Sans"/>
                <a:ea typeface="DejaVu Sans"/>
                <a:cs typeface="DejaVu Sans"/>
              </a:defRPr>
            </a:lvl7pPr>
            <a:lvl8pPr>
              <a:defRPr sz="2025" b="1">
                <a:solidFill>
                  <a:srgbClr val="147A48"/>
                </a:solidFill>
                <a:latin typeface="DejaVu Sans"/>
                <a:ea typeface="DejaVu Sans"/>
                <a:cs typeface="DejaVu Sans"/>
              </a:defRPr>
            </a:lvl8pPr>
            <a:lvl9pPr>
              <a:defRPr sz="2025" b="1">
                <a:solidFill>
                  <a:srgbClr val="147A48"/>
                </a:solidFill>
                <a:latin typeface="DejaVu Sans"/>
                <a:ea typeface="DejaVu Sans"/>
                <a:cs typeface="DejaVu Sans"/>
              </a:defRPr>
            </a:lvl9pPr>
          </a:lstStyle>
          <a:p xmlns:a="http://schemas.openxmlformats.org/drawingml/2006/main">
            <a:pPr>
              <a:defRPr sz="2025" b="1">
                <a:solidFill>
                  <a:srgbClr val="147A48"/>
                </a:solidFill>
                <a:latin typeface="DejaVu Sans"/>
                <a:ea typeface="DejaVu Sans"/>
                <a:cs typeface="DejaVu Sans"/>
              </a:defRPr>
            </a:pPr>
            <a:r>
              <a:rPr sz="2025" b="1">
                <a:solidFill>
                  <a:srgbClr val="147A48"/>
                </a:solidFill>
                <a:latin typeface="DejaVu Sans"/>
                <a:ea typeface="DejaVu Sans"/>
                <a:cs typeface="DejaVu Sans"/>
              </a:rPr>
              <a:t>JOL TAXI</a:t>
            </a:r>
          </a:p>
        </p:txBody>
      </p:sp>
      <p:sp>
        <p:nvSpPr>
          <p:cNvPr id="3" name="">
            <a:extLst xmlns:a="http://schemas.openxmlformats.org/drawingml/2006/main">
              <a:ext uri="{FF2B5EF4-FFF2-40B4-BE49-F238E27FC236}">
                <a16:creationId xmlns:a16="http://schemas.microsoft.com/office/drawing/2014/main" id="{4F081B87-BEBE-44CB-8245-947542FA3722}"/>
              </a:ext>
            </a:extLst>
          </p:cNvPr>
          <p:cNvSpPr>
            <a:spLocks xmlns:a="http://schemas.openxmlformats.org/drawingml/2006/main" noGrp="1"/>
          </p:cNvSpPr>
          <p:nvPr/>
        </p:nvSpPr>
        <p:spPr>
          <a:xfrm xmlns:a="http://schemas.openxmlformats.org/drawingml/2006/main">
            <a:off x="8572500" y="2381250"/>
            <a:ext cx="590550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5100" b="1">
                <a:solidFill>
                  <a:srgbClr val="113629"/>
                </a:solidFill>
                <a:latin typeface="DejaVu Sans"/>
                <a:ea typeface="DejaVu Sans"/>
                <a:cs typeface="DejaVu Sans"/>
              </a:defRPr>
            </a:defPPr>
            <a:lvl1pPr>
              <a:defRPr sz="5100" b="1">
                <a:solidFill>
                  <a:srgbClr val="113629"/>
                </a:solidFill>
                <a:latin typeface="DejaVu Sans"/>
                <a:ea typeface="DejaVu Sans"/>
                <a:cs typeface="DejaVu Sans"/>
              </a:defRPr>
            </a:lvl1pPr>
            <a:lvl2pPr>
              <a:defRPr sz="5100" b="1">
                <a:solidFill>
                  <a:srgbClr val="113629"/>
                </a:solidFill>
                <a:latin typeface="DejaVu Sans"/>
                <a:ea typeface="DejaVu Sans"/>
                <a:cs typeface="DejaVu Sans"/>
              </a:defRPr>
            </a:lvl2pPr>
            <a:lvl3pPr>
              <a:defRPr sz="5100" b="1">
                <a:solidFill>
                  <a:srgbClr val="113629"/>
                </a:solidFill>
                <a:latin typeface="DejaVu Sans"/>
                <a:ea typeface="DejaVu Sans"/>
                <a:cs typeface="DejaVu Sans"/>
              </a:defRPr>
            </a:lvl3pPr>
            <a:lvl4pPr>
              <a:defRPr sz="5100" b="1">
                <a:solidFill>
                  <a:srgbClr val="113629"/>
                </a:solidFill>
                <a:latin typeface="DejaVu Sans"/>
                <a:ea typeface="DejaVu Sans"/>
                <a:cs typeface="DejaVu Sans"/>
              </a:defRPr>
            </a:lvl4pPr>
            <a:lvl5pPr>
              <a:defRPr sz="5100" b="1">
                <a:solidFill>
                  <a:srgbClr val="113629"/>
                </a:solidFill>
                <a:latin typeface="DejaVu Sans"/>
                <a:ea typeface="DejaVu Sans"/>
                <a:cs typeface="DejaVu Sans"/>
              </a:defRPr>
            </a:lvl5pPr>
            <a:lvl6pPr>
              <a:defRPr sz="5100" b="1">
                <a:solidFill>
                  <a:srgbClr val="113629"/>
                </a:solidFill>
                <a:latin typeface="DejaVu Sans"/>
                <a:ea typeface="DejaVu Sans"/>
                <a:cs typeface="DejaVu Sans"/>
              </a:defRPr>
            </a:lvl6pPr>
            <a:lvl7pPr>
              <a:defRPr sz="5100" b="1">
                <a:solidFill>
                  <a:srgbClr val="113629"/>
                </a:solidFill>
                <a:latin typeface="DejaVu Sans"/>
                <a:ea typeface="DejaVu Sans"/>
                <a:cs typeface="DejaVu Sans"/>
              </a:defRPr>
            </a:lvl7pPr>
            <a:lvl8pPr>
              <a:defRPr sz="5100" b="1">
                <a:solidFill>
                  <a:srgbClr val="113629"/>
                </a:solidFill>
                <a:latin typeface="DejaVu Sans"/>
                <a:ea typeface="DejaVu Sans"/>
                <a:cs typeface="DejaVu Sans"/>
              </a:defRPr>
            </a:lvl8pPr>
            <a:lvl9pPr>
              <a:defRPr sz="5100" b="1">
                <a:solidFill>
                  <a:srgbClr val="113629"/>
                </a:solidFill>
                <a:latin typeface="DejaVu Sans"/>
                <a:ea typeface="DejaVu Sans"/>
                <a:cs typeface="DejaVu Sans"/>
              </a:defRPr>
            </a:lvl9pPr>
          </a:lstStyle>
          <a:p xmlns:a="http://schemas.openxmlformats.org/drawingml/2006/main">
            <a:pPr>
              <a:defRPr sz="5100" b="1">
                <a:solidFill>
                  <a:srgbClr val="113629"/>
                </a:solidFill>
                <a:latin typeface="DejaVu Sans"/>
                <a:ea typeface="DejaVu Sans"/>
                <a:cs typeface="DejaVu Sans"/>
              </a:defRPr>
            </a:pPr>
            <a:r>
              <a:rPr sz="5100" b="1">
                <a:solidFill>
                  <a:srgbClr val="113629"/>
                </a:solidFill>
                <a:latin typeface="DejaVu Sans"/>
                <a:ea typeface="DejaVu Sans"/>
                <a:cs typeface="DejaVu Sans"/>
              </a:rPr>
              <a:t>Төлемді</a:t>
            </a:r>
          </a:p>
          <a:p xmlns:a="http://schemas.openxmlformats.org/drawingml/2006/main">
            <a:pPr>
              <a:defRPr sz="5100" b="1">
                <a:solidFill>
                  <a:srgbClr val="113629"/>
                </a:solidFill>
                <a:latin typeface="DejaVu Sans"/>
                <a:ea typeface="DejaVu Sans"/>
                <a:cs typeface="DejaVu Sans"/>
              </a:defRPr>
            </a:pPr>
            <a:r>
              <a:rPr sz="5100" b="1">
                <a:solidFill>
                  <a:srgbClr val="113629"/>
                </a:solidFill>
                <a:latin typeface="DejaVu Sans"/>
                <a:ea typeface="DejaVu Sans"/>
                <a:cs typeface="DejaVu Sans"/>
              </a:rPr>
              <a:t>таңдаңыз</a:t>
            </a:r>
          </a:p>
        </p:txBody>
      </p:sp>
      <p:sp>
        <p:nvSpPr>
          <p:cNvPr id="4" name="">
            <a:extLst xmlns:a="http://schemas.openxmlformats.org/drawingml/2006/main">
              <a:ext uri="{FF2B5EF4-FFF2-40B4-BE49-F238E27FC236}">
                <a16:creationId xmlns:a16="http://schemas.microsoft.com/office/drawing/2014/main" id="{12594097-A01A-46E4-9440-3031B8193B0D}"/>
              </a:ext>
            </a:extLst>
          </p:cNvPr>
          <p:cNvSpPr>
            <a:spLocks xmlns:a="http://schemas.openxmlformats.org/drawingml/2006/main" noGrp="1"/>
          </p:cNvSpPr>
          <p:nvPr/>
        </p:nvSpPr>
        <p:spPr>
          <a:xfrm xmlns:a="http://schemas.openxmlformats.org/drawingml/2006/main">
            <a:off x="8572500" y="4143375"/>
            <a:ext cx="590550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000" b="0">
                <a:solidFill>
                  <a:srgbClr val="147A48"/>
                </a:solidFill>
                <a:latin typeface="DejaVu Sans"/>
                <a:ea typeface="DejaVu Sans"/>
                <a:cs typeface="DejaVu Sans"/>
              </a:defRPr>
            </a:defPPr>
            <a:lvl1pPr>
              <a:defRPr sz="3000" b="0">
                <a:solidFill>
                  <a:srgbClr val="147A48"/>
                </a:solidFill>
                <a:latin typeface="DejaVu Sans"/>
                <a:ea typeface="DejaVu Sans"/>
                <a:cs typeface="DejaVu Sans"/>
              </a:defRPr>
            </a:lvl1pPr>
            <a:lvl2pPr>
              <a:defRPr sz="3000" b="0">
                <a:solidFill>
                  <a:srgbClr val="147A48"/>
                </a:solidFill>
                <a:latin typeface="DejaVu Sans"/>
                <a:ea typeface="DejaVu Sans"/>
                <a:cs typeface="DejaVu Sans"/>
              </a:defRPr>
            </a:lvl2pPr>
            <a:lvl3pPr>
              <a:defRPr sz="3000" b="0">
                <a:solidFill>
                  <a:srgbClr val="147A48"/>
                </a:solidFill>
                <a:latin typeface="DejaVu Sans"/>
                <a:ea typeface="DejaVu Sans"/>
                <a:cs typeface="DejaVu Sans"/>
              </a:defRPr>
            </a:lvl3pPr>
            <a:lvl4pPr>
              <a:defRPr sz="3000" b="0">
                <a:solidFill>
                  <a:srgbClr val="147A48"/>
                </a:solidFill>
                <a:latin typeface="DejaVu Sans"/>
                <a:ea typeface="DejaVu Sans"/>
                <a:cs typeface="DejaVu Sans"/>
              </a:defRPr>
            </a:lvl4pPr>
            <a:lvl5pPr>
              <a:defRPr sz="3000" b="0">
                <a:solidFill>
                  <a:srgbClr val="147A48"/>
                </a:solidFill>
                <a:latin typeface="DejaVu Sans"/>
                <a:ea typeface="DejaVu Sans"/>
                <a:cs typeface="DejaVu Sans"/>
              </a:defRPr>
            </a:lvl5pPr>
            <a:lvl6pPr>
              <a:defRPr sz="3000" b="0">
                <a:solidFill>
                  <a:srgbClr val="147A48"/>
                </a:solidFill>
                <a:latin typeface="DejaVu Sans"/>
                <a:ea typeface="DejaVu Sans"/>
                <a:cs typeface="DejaVu Sans"/>
              </a:defRPr>
            </a:lvl6pPr>
            <a:lvl7pPr>
              <a:defRPr sz="3000" b="0">
                <a:solidFill>
                  <a:srgbClr val="147A48"/>
                </a:solidFill>
                <a:latin typeface="DejaVu Sans"/>
                <a:ea typeface="DejaVu Sans"/>
                <a:cs typeface="DejaVu Sans"/>
              </a:defRPr>
            </a:lvl7pPr>
            <a:lvl8pPr>
              <a:defRPr sz="3000" b="0">
                <a:solidFill>
                  <a:srgbClr val="147A48"/>
                </a:solidFill>
                <a:latin typeface="DejaVu Sans"/>
                <a:ea typeface="DejaVu Sans"/>
                <a:cs typeface="DejaVu Sans"/>
              </a:defRPr>
            </a:lvl8pPr>
            <a:lvl9pPr>
              <a:defRPr sz="3000" b="0">
                <a:solidFill>
                  <a:srgbClr val="147A48"/>
                </a:solidFill>
                <a:latin typeface="DejaVu Sans"/>
                <a:ea typeface="DejaVu Sans"/>
                <a:cs typeface="DejaVu Sans"/>
              </a:defRPr>
            </a:lvl9pPr>
          </a:lstStyle>
          <a:p xmlns:a="http://schemas.openxmlformats.org/drawingml/2006/main">
            <a:pPr>
              <a:defRPr sz="3000" b="0">
                <a:solidFill>
                  <a:srgbClr val="147A48"/>
                </a:solidFill>
                <a:latin typeface="DejaVu Sans"/>
                <a:ea typeface="DejaVu Sans"/>
                <a:cs typeface="DejaVu Sans"/>
              </a:defRPr>
            </a:pPr>
            <a:r>
              <a:rPr sz="3000" b="0">
                <a:solidFill>
                  <a:srgbClr val="147A48"/>
                </a:solidFill>
                <a:latin typeface="DejaVu Sans"/>
                <a:ea typeface="DejaVu Sans"/>
                <a:cs typeface="DejaVu Sans"/>
              </a:rPr>
              <a:t>Выберите оплату</a:t>
            </a:r>
          </a:p>
        </p:txBody>
      </p:sp>
      <p:sp>
        <p:nvSpPr>
          <p:cNvPr id="5" name="">
            <a:extLst xmlns:a="http://schemas.openxmlformats.org/drawingml/2006/main">
              <a:ext uri="{FF2B5EF4-FFF2-40B4-BE49-F238E27FC236}">
                <a16:creationId xmlns:a16="http://schemas.microsoft.com/office/drawing/2014/main" id="{C76C05B1-5595-4EE8-B000-3B6330A2BFE7}"/>
              </a:ext>
            </a:extLst>
          </p:cNvPr>
          <p:cNvSpPr>
            <a:spLocks xmlns:a="http://schemas.openxmlformats.org/drawingml/2006/main" noGrp="1"/>
          </p:cNvSpPr>
          <p:nvPr/>
        </p:nvSpPr>
        <p:spPr>
          <a:xfrm xmlns:a="http://schemas.openxmlformats.org/drawingml/2006/main">
            <a:off x="8572500" y="5867400"/>
            <a:ext cx="59055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557265"/>
                </a:solidFill>
                <a:latin typeface="DejaVu Sans"/>
                <a:ea typeface="DejaVu Sans"/>
                <a:cs typeface="DejaVu Sans"/>
              </a:defRPr>
            </a:defPPr>
            <a:lvl1pPr>
              <a:defRPr sz="2025" b="0">
                <a:solidFill>
                  <a:srgbClr val="557265"/>
                </a:solidFill>
                <a:latin typeface="DejaVu Sans"/>
                <a:ea typeface="DejaVu Sans"/>
                <a:cs typeface="DejaVu Sans"/>
              </a:defRPr>
            </a:lvl1pPr>
            <a:lvl2pPr>
              <a:defRPr sz="2025" b="0">
                <a:solidFill>
                  <a:srgbClr val="557265"/>
                </a:solidFill>
                <a:latin typeface="DejaVu Sans"/>
                <a:ea typeface="DejaVu Sans"/>
                <a:cs typeface="DejaVu Sans"/>
              </a:defRPr>
            </a:lvl2pPr>
            <a:lvl3pPr>
              <a:defRPr sz="2025" b="0">
                <a:solidFill>
                  <a:srgbClr val="557265"/>
                </a:solidFill>
                <a:latin typeface="DejaVu Sans"/>
                <a:ea typeface="DejaVu Sans"/>
                <a:cs typeface="DejaVu Sans"/>
              </a:defRPr>
            </a:lvl3pPr>
            <a:lvl4pPr>
              <a:defRPr sz="2025" b="0">
                <a:solidFill>
                  <a:srgbClr val="557265"/>
                </a:solidFill>
                <a:latin typeface="DejaVu Sans"/>
                <a:ea typeface="DejaVu Sans"/>
                <a:cs typeface="DejaVu Sans"/>
              </a:defRPr>
            </a:lvl4pPr>
            <a:lvl5pPr>
              <a:defRPr sz="2025" b="0">
                <a:solidFill>
                  <a:srgbClr val="557265"/>
                </a:solidFill>
                <a:latin typeface="DejaVu Sans"/>
                <a:ea typeface="DejaVu Sans"/>
                <a:cs typeface="DejaVu Sans"/>
              </a:defRPr>
            </a:lvl5pPr>
            <a:lvl6pPr>
              <a:defRPr sz="2025" b="0">
                <a:solidFill>
                  <a:srgbClr val="557265"/>
                </a:solidFill>
                <a:latin typeface="DejaVu Sans"/>
                <a:ea typeface="DejaVu Sans"/>
                <a:cs typeface="DejaVu Sans"/>
              </a:defRPr>
            </a:lvl6pPr>
            <a:lvl7pPr>
              <a:defRPr sz="2025" b="0">
                <a:solidFill>
                  <a:srgbClr val="557265"/>
                </a:solidFill>
                <a:latin typeface="DejaVu Sans"/>
                <a:ea typeface="DejaVu Sans"/>
                <a:cs typeface="DejaVu Sans"/>
              </a:defRPr>
            </a:lvl7pPr>
            <a:lvl8pPr>
              <a:defRPr sz="2025" b="0">
                <a:solidFill>
                  <a:srgbClr val="557265"/>
                </a:solidFill>
                <a:latin typeface="DejaVu Sans"/>
                <a:ea typeface="DejaVu Sans"/>
                <a:cs typeface="DejaVu Sans"/>
              </a:defRPr>
            </a:lvl8pPr>
            <a:lvl9pPr>
              <a:defRPr sz="2025" b="0">
                <a:solidFill>
                  <a:srgbClr val="557265"/>
                </a:solidFill>
                <a:latin typeface="DejaVu Sans"/>
                <a:ea typeface="DejaVu Sans"/>
                <a:cs typeface="DejaVu Sans"/>
              </a:defRPr>
            </a:lvl9pPr>
          </a:lstStyle>
          <a:p xmlns:a="http://schemas.openxmlformats.org/drawingml/2006/main">
            <a:pPr>
              <a:defRPr sz="2025" b="0">
                <a:solidFill>
                  <a:srgbClr val="557265"/>
                </a:solidFill>
                <a:latin typeface="DejaVu Sans"/>
                <a:ea typeface="DejaVu Sans"/>
                <a:cs typeface="DejaVu Sans"/>
              </a:defRPr>
            </a:pPr>
            <a:r>
              <a:rPr sz="2025" b="0">
                <a:solidFill>
                  <a:srgbClr val="557265"/>
                </a:solidFill>
                <a:latin typeface="DejaVu Sans"/>
                <a:ea typeface="DejaVu Sans"/>
                <a:cs typeface="DejaVu Sans"/>
              </a:rPr>
              <a:t>Қолма-қол немесе аударым.</a:t>
            </a:r>
          </a:p>
          <a:p xmlns:a="http://schemas.openxmlformats.org/drawingml/2006/main">
            <a:pPr>
              <a:defRPr sz="2025" b="0">
                <a:solidFill>
                  <a:srgbClr val="557265"/>
                </a:solidFill>
                <a:latin typeface="DejaVu Sans"/>
                <a:ea typeface="DejaVu Sans"/>
                <a:cs typeface="DejaVu Sans"/>
              </a:defRPr>
            </a:pPr>
            <a:r>
              <a:rPr sz="2025" b="0">
                <a:solidFill>
                  <a:srgbClr val="557265"/>
                </a:solidFill>
                <a:latin typeface="DejaVu Sans"/>
                <a:ea typeface="DejaVu Sans"/>
                <a:cs typeface="DejaVu Sans"/>
              </a:rPr>
              <a:t>Наличные или перевод.</a:t>
            </a:r>
          </a:p>
        </p:txBody>
      </p:sp>
      <p:sp>
        <p:nvSpPr>
          <p:cNvPr id="6" name="">
            <a:extLst xmlns:a="http://schemas.openxmlformats.org/drawingml/2006/main">
              <a:ext uri="{FF2B5EF4-FFF2-40B4-BE49-F238E27FC236}">
                <a16:creationId xmlns:a16="http://schemas.microsoft.com/office/drawing/2014/main" id="{12D5E10F-23B8-45E4-9D62-1BE8698DB0EB}"/>
              </a:ext>
            </a:extLst>
          </p:cNvPr>
          <p:cNvSpPr>
            <a:spLocks xmlns:a="http://schemas.openxmlformats.org/drawingml/2006/main" noGrp="1"/>
          </p:cNvSpPr>
          <p:nvPr/>
        </p:nvSpPr>
        <p:spPr>
          <a:xfrm xmlns:a="http://schemas.openxmlformats.org/drawingml/2006/main">
            <a:off x="3076575" y="131445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1">
                <a:solidFill>
                  <a:srgbClr val="113629"/>
                </a:solidFill>
                <a:latin typeface="DejaVu Sans"/>
                <a:ea typeface="DejaVu Sans"/>
                <a:cs typeface="DejaVu Sans"/>
              </a:defRPr>
            </a:defPPr>
            <a:lvl1pPr>
              <a:defRPr sz="1200" b="1">
                <a:solidFill>
                  <a:srgbClr val="113629"/>
                </a:solidFill>
                <a:latin typeface="DejaVu Sans"/>
                <a:ea typeface="DejaVu Sans"/>
                <a:cs typeface="DejaVu Sans"/>
              </a:defRPr>
            </a:lvl1pPr>
            <a:lvl2pPr>
              <a:defRPr sz="1200" b="1">
                <a:solidFill>
                  <a:srgbClr val="113629"/>
                </a:solidFill>
                <a:latin typeface="DejaVu Sans"/>
                <a:ea typeface="DejaVu Sans"/>
                <a:cs typeface="DejaVu Sans"/>
              </a:defRPr>
            </a:lvl2pPr>
            <a:lvl3pPr>
              <a:defRPr sz="1200" b="1">
                <a:solidFill>
                  <a:srgbClr val="113629"/>
                </a:solidFill>
                <a:latin typeface="DejaVu Sans"/>
                <a:ea typeface="DejaVu Sans"/>
                <a:cs typeface="DejaVu Sans"/>
              </a:defRPr>
            </a:lvl3pPr>
            <a:lvl4pPr>
              <a:defRPr sz="1200" b="1">
                <a:solidFill>
                  <a:srgbClr val="113629"/>
                </a:solidFill>
                <a:latin typeface="DejaVu Sans"/>
                <a:ea typeface="DejaVu Sans"/>
                <a:cs typeface="DejaVu Sans"/>
              </a:defRPr>
            </a:lvl4pPr>
            <a:lvl5pPr>
              <a:defRPr sz="1200" b="1">
                <a:solidFill>
                  <a:srgbClr val="113629"/>
                </a:solidFill>
                <a:latin typeface="DejaVu Sans"/>
                <a:ea typeface="DejaVu Sans"/>
                <a:cs typeface="DejaVu Sans"/>
              </a:defRPr>
            </a:lvl5pPr>
            <a:lvl6pPr>
              <a:defRPr sz="1200" b="1">
                <a:solidFill>
                  <a:srgbClr val="113629"/>
                </a:solidFill>
                <a:latin typeface="DejaVu Sans"/>
                <a:ea typeface="DejaVu Sans"/>
                <a:cs typeface="DejaVu Sans"/>
              </a:defRPr>
            </a:lvl6pPr>
            <a:lvl7pPr>
              <a:defRPr sz="1200" b="1">
                <a:solidFill>
                  <a:srgbClr val="113629"/>
                </a:solidFill>
                <a:latin typeface="DejaVu Sans"/>
                <a:ea typeface="DejaVu Sans"/>
                <a:cs typeface="DejaVu Sans"/>
              </a:defRPr>
            </a:lvl7pPr>
            <a:lvl8pPr>
              <a:defRPr sz="1200" b="1">
                <a:solidFill>
                  <a:srgbClr val="113629"/>
                </a:solidFill>
                <a:latin typeface="DejaVu Sans"/>
                <a:ea typeface="DejaVu Sans"/>
                <a:cs typeface="DejaVu Sans"/>
              </a:defRPr>
            </a:lvl8pPr>
            <a:lvl9pPr>
              <a:defRPr sz="1200" b="1">
                <a:solidFill>
                  <a:srgbClr val="113629"/>
                </a:solidFill>
                <a:latin typeface="DejaVu Sans"/>
                <a:ea typeface="DejaVu Sans"/>
                <a:cs typeface="DejaVu Sans"/>
              </a:defRPr>
            </a:lvl9pPr>
          </a:lstStyle>
          <a:p xmlns:a="http://schemas.openxmlformats.org/drawingml/2006/main">
            <a:pPr>
              <a:defRPr sz="1200" b="1">
                <a:solidFill>
                  <a:srgbClr val="113629"/>
                </a:solidFill>
                <a:latin typeface="DejaVu Sans"/>
                <a:ea typeface="DejaVu Sans"/>
                <a:cs typeface="DejaVu Sans"/>
              </a:defRPr>
            </a:pPr>
            <a:r>
              <a:rPr sz="1200" b="1">
                <a:solidFill>
                  <a:srgbClr val="113629"/>
                </a:solidFill>
                <a:latin typeface="DejaVu Sans"/>
                <a:ea typeface="DejaVu Sans"/>
                <a:cs typeface="DejaVu Sans"/>
              </a:rPr>
              <a:t>9:41</a:t>
            </a:r>
          </a:p>
        </p:txBody>
      </p:sp>
      <p:sp>
        <p:nvSpPr>
          <p:cNvPr id="7" name="">
            <a:extLst xmlns:a="http://schemas.openxmlformats.org/drawingml/2006/main">
              <a:ext uri="{FF2B5EF4-FFF2-40B4-BE49-F238E27FC236}">
                <a16:creationId xmlns:a16="http://schemas.microsoft.com/office/drawing/2014/main" id="{34CE0A28-49FB-4DF1-A864-A5B93F2F23CF}"/>
              </a:ext>
            </a:extLst>
          </p:cNvPr>
          <p:cNvSpPr>
            <a:spLocks xmlns:a="http://schemas.openxmlformats.org/drawingml/2006/main" noGrp="1"/>
          </p:cNvSpPr>
          <p:nvPr/>
        </p:nvSpPr>
        <p:spPr>
          <a:xfrm xmlns:a="http://schemas.openxmlformats.org/drawingml/2006/main">
            <a:off x="3124200" y="1743075"/>
            <a:ext cx="266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1">
                <a:solidFill>
                  <a:srgbClr val="147A48"/>
                </a:solidFill>
                <a:latin typeface="DejaVu Sans"/>
                <a:ea typeface="DejaVu Sans"/>
                <a:cs typeface="DejaVu Sans"/>
              </a:defRPr>
            </a:defPPr>
            <a:lvl1pPr>
              <a:defRPr sz="1950" b="1">
                <a:solidFill>
                  <a:srgbClr val="147A48"/>
                </a:solidFill>
                <a:latin typeface="DejaVu Sans"/>
                <a:ea typeface="DejaVu Sans"/>
                <a:cs typeface="DejaVu Sans"/>
              </a:defRPr>
            </a:lvl1pPr>
            <a:lvl2pPr>
              <a:defRPr sz="1950" b="1">
                <a:solidFill>
                  <a:srgbClr val="147A48"/>
                </a:solidFill>
                <a:latin typeface="DejaVu Sans"/>
                <a:ea typeface="DejaVu Sans"/>
                <a:cs typeface="DejaVu Sans"/>
              </a:defRPr>
            </a:lvl2pPr>
            <a:lvl3pPr>
              <a:defRPr sz="1950" b="1">
                <a:solidFill>
                  <a:srgbClr val="147A48"/>
                </a:solidFill>
                <a:latin typeface="DejaVu Sans"/>
                <a:ea typeface="DejaVu Sans"/>
                <a:cs typeface="DejaVu Sans"/>
              </a:defRPr>
            </a:lvl3pPr>
            <a:lvl4pPr>
              <a:defRPr sz="1950" b="1">
                <a:solidFill>
                  <a:srgbClr val="147A48"/>
                </a:solidFill>
                <a:latin typeface="DejaVu Sans"/>
                <a:ea typeface="DejaVu Sans"/>
                <a:cs typeface="DejaVu Sans"/>
              </a:defRPr>
            </a:lvl4pPr>
            <a:lvl5pPr>
              <a:defRPr sz="1950" b="1">
                <a:solidFill>
                  <a:srgbClr val="147A48"/>
                </a:solidFill>
                <a:latin typeface="DejaVu Sans"/>
                <a:ea typeface="DejaVu Sans"/>
                <a:cs typeface="DejaVu Sans"/>
              </a:defRPr>
            </a:lvl5pPr>
            <a:lvl6pPr>
              <a:defRPr sz="1950" b="1">
                <a:solidFill>
                  <a:srgbClr val="147A48"/>
                </a:solidFill>
                <a:latin typeface="DejaVu Sans"/>
                <a:ea typeface="DejaVu Sans"/>
                <a:cs typeface="DejaVu Sans"/>
              </a:defRPr>
            </a:lvl6pPr>
            <a:lvl7pPr>
              <a:defRPr sz="1950" b="1">
                <a:solidFill>
                  <a:srgbClr val="147A48"/>
                </a:solidFill>
                <a:latin typeface="DejaVu Sans"/>
                <a:ea typeface="DejaVu Sans"/>
                <a:cs typeface="DejaVu Sans"/>
              </a:defRPr>
            </a:lvl7pPr>
            <a:lvl8pPr>
              <a:defRPr sz="1950" b="1">
                <a:solidFill>
                  <a:srgbClr val="147A48"/>
                </a:solidFill>
                <a:latin typeface="DejaVu Sans"/>
                <a:ea typeface="DejaVu Sans"/>
                <a:cs typeface="DejaVu Sans"/>
              </a:defRPr>
            </a:lvl8pPr>
            <a:lvl9pPr>
              <a:defRPr sz="1950" b="1">
                <a:solidFill>
                  <a:srgbClr val="147A48"/>
                </a:solidFill>
                <a:latin typeface="DejaVu Sans"/>
                <a:ea typeface="DejaVu Sans"/>
                <a:cs typeface="DejaVu Sans"/>
              </a:defRPr>
            </a:lvl9pPr>
          </a:lstStyle>
          <a:p xmlns:a="http://schemas.openxmlformats.org/drawingml/2006/main">
            <a:pPr>
              <a:defRPr sz="1950" b="1">
                <a:solidFill>
                  <a:srgbClr val="147A48"/>
                </a:solidFill>
                <a:latin typeface="DejaVu Sans"/>
                <a:ea typeface="DejaVu Sans"/>
                <a:cs typeface="DejaVu Sans"/>
              </a:defRPr>
            </a:pPr>
            <a:r>
              <a:rPr sz="1950" b="1">
                <a:solidFill>
                  <a:srgbClr val="147A48"/>
                </a:solidFill>
                <a:latin typeface="DejaVu Sans"/>
                <a:ea typeface="DejaVu Sans"/>
                <a:cs typeface="DejaVu Sans"/>
              </a:rPr>
              <a:t>Төлем</a:t>
            </a:r>
          </a:p>
        </p:txBody>
      </p:sp>
      <p:pic>
        <p:nvPicPr>
          <p:cNvPr id="8" name="">
            <a:extLst xmlns:a="http://schemas.openxmlformats.org/drawingml/2006/main">
              <a:ext uri="{FF2B5EF4-FFF2-40B4-BE49-F238E27FC236}">
                <a16:creationId xmlns:a16="http://schemas.microsoft.com/office/drawing/2014/main" id="{806E4EA0-2F85-4C71-97EE-73AAFCFDB301}"/>
              </a:ext>
            </a:extLst>
          </p:cNvPr>
          <p:cNvPicPr>
            <a:picLocks xmlns:a="http://schemas.openxmlformats.org/drawingml/2006/main" noChangeAspect="1"/>
          </p:cNvPicPr>
          <p:nvPr/>
        </p:nvPicPr>
        <p:blipFill>
          <a:blip xmlns:r="http://schemas.openxmlformats.org/officeDocument/2006/relationships" xmlns:a="http://schemas.openxmlformats.org/drawingml/2006/main" r:embed="R53f976f543dd456e"/>
          <a:srcRect xmlns:a="http://schemas.openxmlformats.org/drawingml/2006/main" l="13747" t="0" r="13747" b="0"/>
          <a:stretch xmlns:a="http://schemas.openxmlformats.org/drawingml/2006/main">
            <a:fillRect l="0" t="0" r="0" b="0"/>
          </a:stretch>
        </p:blipFill>
        <p:spPr>
          <a:xfrm xmlns:a="http://schemas.openxmlformats.org/drawingml/2006/main">
            <a:off x="3019425" y="2238375"/>
            <a:ext cx="2876550" cy="189547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DA24560-5C09-4CFF-9694-72A3F3063716}"/>
              </a:ext>
            </a:extLst>
          </p:cNvPr>
          <p:cNvSpPr>
            <a:spLocks xmlns:a="http://schemas.openxmlformats.org/drawingml/2006/main" noGrp="1"/>
          </p:cNvSpPr>
          <p:nvPr/>
        </p:nvSpPr>
        <p:spPr>
          <a:xfrm xmlns:a="http://schemas.openxmlformats.org/drawingml/2006/main">
            <a:off x="3152775" y="4438650"/>
            <a:ext cx="26098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875" b="1">
                <a:solidFill>
                  <a:srgbClr val="113629"/>
                </a:solidFill>
                <a:latin typeface="DejaVu Sans"/>
                <a:ea typeface="DejaVu Sans"/>
                <a:cs typeface="DejaVu Sans"/>
              </a:defRPr>
            </a:defPPr>
            <a:lvl1pPr>
              <a:defRPr sz="1875" b="1">
                <a:solidFill>
                  <a:srgbClr val="113629"/>
                </a:solidFill>
                <a:latin typeface="DejaVu Sans"/>
                <a:ea typeface="DejaVu Sans"/>
                <a:cs typeface="DejaVu Sans"/>
              </a:defRPr>
            </a:lvl1pPr>
            <a:lvl2pPr>
              <a:defRPr sz="1875" b="1">
                <a:solidFill>
                  <a:srgbClr val="113629"/>
                </a:solidFill>
                <a:latin typeface="DejaVu Sans"/>
                <a:ea typeface="DejaVu Sans"/>
                <a:cs typeface="DejaVu Sans"/>
              </a:defRPr>
            </a:lvl2pPr>
            <a:lvl3pPr>
              <a:defRPr sz="1875" b="1">
                <a:solidFill>
                  <a:srgbClr val="113629"/>
                </a:solidFill>
                <a:latin typeface="DejaVu Sans"/>
                <a:ea typeface="DejaVu Sans"/>
                <a:cs typeface="DejaVu Sans"/>
              </a:defRPr>
            </a:lvl3pPr>
            <a:lvl4pPr>
              <a:defRPr sz="1875" b="1">
                <a:solidFill>
                  <a:srgbClr val="113629"/>
                </a:solidFill>
                <a:latin typeface="DejaVu Sans"/>
                <a:ea typeface="DejaVu Sans"/>
                <a:cs typeface="DejaVu Sans"/>
              </a:defRPr>
            </a:lvl4pPr>
            <a:lvl5pPr>
              <a:defRPr sz="1875" b="1">
                <a:solidFill>
                  <a:srgbClr val="113629"/>
                </a:solidFill>
                <a:latin typeface="DejaVu Sans"/>
                <a:ea typeface="DejaVu Sans"/>
                <a:cs typeface="DejaVu Sans"/>
              </a:defRPr>
            </a:lvl5pPr>
            <a:lvl6pPr>
              <a:defRPr sz="1875" b="1">
                <a:solidFill>
                  <a:srgbClr val="113629"/>
                </a:solidFill>
                <a:latin typeface="DejaVu Sans"/>
                <a:ea typeface="DejaVu Sans"/>
                <a:cs typeface="DejaVu Sans"/>
              </a:defRPr>
            </a:lvl6pPr>
            <a:lvl7pPr>
              <a:defRPr sz="1875" b="1">
                <a:solidFill>
                  <a:srgbClr val="113629"/>
                </a:solidFill>
                <a:latin typeface="DejaVu Sans"/>
                <a:ea typeface="DejaVu Sans"/>
                <a:cs typeface="DejaVu Sans"/>
              </a:defRPr>
            </a:lvl7pPr>
            <a:lvl8pPr>
              <a:defRPr sz="1875" b="1">
                <a:solidFill>
                  <a:srgbClr val="113629"/>
                </a:solidFill>
                <a:latin typeface="DejaVu Sans"/>
                <a:ea typeface="DejaVu Sans"/>
                <a:cs typeface="DejaVu Sans"/>
              </a:defRPr>
            </a:lvl8pPr>
            <a:lvl9pPr>
              <a:defRPr sz="1875" b="1">
                <a:solidFill>
                  <a:srgbClr val="113629"/>
                </a:solidFill>
                <a:latin typeface="DejaVu Sans"/>
                <a:ea typeface="DejaVu Sans"/>
                <a:cs typeface="DejaVu Sans"/>
              </a:defRPr>
            </a:lvl9pPr>
          </a:lstStyle>
          <a:p xmlns:a="http://schemas.openxmlformats.org/drawingml/2006/main">
            <a:pPr>
              <a:defRPr sz="1875" b="1">
                <a:solidFill>
                  <a:srgbClr val="113629"/>
                </a:solidFill>
                <a:latin typeface="DejaVu Sans"/>
                <a:ea typeface="DejaVu Sans"/>
                <a:cs typeface="DejaVu Sans"/>
              </a:defRPr>
            </a:pPr>
            <a:r>
              <a:rPr sz="1875" b="1">
                <a:solidFill>
                  <a:srgbClr val="113629"/>
                </a:solidFill>
                <a:latin typeface="DejaVu Sans"/>
                <a:ea typeface="DejaVu Sans"/>
                <a:cs typeface="DejaVu Sans"/>
              </a:rPr>
              <a:t>Төлем тәсілі</a:t>
            </a:r>
          </a:p>
        </p:txBody>
      </p:sp>
      <p:sp>
        <p:nvSpPr>
          <p:cNvPr id="10" name="">
            <a:extLst xmlns:a="http://schemas.openxmlformats.org/drawingml/2006/main">
              <a:ext uri="{FF2B5EF4-FFF2-40B4-BE49-F238E27FC236}">
                <a16:creationId xmlns:a16="http://schemas.microsoft.com/office/drawing/2014/main" id="{1EF61B34-738D-496A-8DF2-3D085118FB56}"/>
              </a:ext>
            </a:extLst>
          </p:cNvPr>
          <p:cNvSpPr>
            <a:spLocks xmlns:a="http://schemas.openxmlformats.org/drawingml/2006/main" noGrp="1"/>
          </p:cNvSpPr>
          <p:nvPr/>
        </p:nvSpPr>
        <p:spPr>
          <a:xfrm xmlns:a="http://schemas.openxmlformats.org/drawingml/2006/main">
            <a:off x="3114675" y="5057775"/>
            <a:ext cx="2686050" cy="457200"/>
          </a:xfrm>
          <a:prstGeom xmlns:a="http://schemas.openxmlformats.org/drawingml/2006/main" prst="roundRect">
            <a:avLst>
              <a:gd name="adj" fmla="val 25000"/>
            </a:avLst>
          </a:prstGeom>
          <a:solidFill xmlns:a="http://schemas.openxmlformats.org/drawingml/2006/main">
            <a:srgbClr val="147A4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9072812-0D65-4337-B427-41888D4A6DC6}"/>
              </a:ext>
            </a:extLst>
          </p:cNvPr>
          <p:cNvSpPr>
            <a:spLocks xmlns:a="http://schemas.openxmlformats.org/drawingml/2006/main" noGrp="1"/>
          </p:cNvSpPr>
          <p:nvPr/>
        </p:nvSpPr>
        <p:spPr>
          <a:xfrm xmlns:a="http://schemas.openxmlformats.org/drawingml/2006/main">
            <a:off x="3228975" y="5181600"/>
            <a:ext cx="24574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FFFFFF"/>
                </a:solidFill>
                <a:latin typeface="DejaVu Sans"/>
                <a:ea typeface="DejaVu Sans"/>
                <a:cs typeface="DejaVu Sans"/>
              </a:defRPr>
            </a:defPPr>
            <a:lvl1pPr>
              <a:defRPr sz="1275" b="1">
                <a:solidFill>
                  <a:srgbClr val="FFFFFF"/>
                </a:solidFill>
                <a:latin typeface="DejaVu Sans"/>
                <a:ea typeface="DejaVu Sans"/>
                <a:cs typeface="DejaVu Sans"/>
              </a:defRPr>
            </a:lvl1pPr>
            <a:lvl2pPr>
              <a:defRPr sz="1275" b="1">
                <a:solidFill>
                  <a:srgbClr val="FFFFFF"/>
                </a:solidFill>
                <a:latin typeface="DejaVu Sans"/>
                <a:ea typeface="DejaVu Sans"/>
                <a:cs typeface="DejaVu Sans"/>
              </a:defRPr>
            </a:lvl2pPr>
            <a:lvl3pPr>
              <a:defRPr sz="1275" b="1">
                <a:solidFill>
                  <a:srgbClr val="FFFFFF"/>
                </a:solidFill>
                <a:latin typeface="DejaVu Sans"/>
                <a:ea typeface="DejaVu Sans"/>
                <a:cs typeface="DejaVu Sans"/>
              </a:defRPr>
            </a:lvl3pPr>
            <a:lvl4pPr>
              <a:defRPr sz="1275" b="1">
                <a:solidFill>
                  <a:srgbClr val="FFFFFF"/>
                </a:solidFill>
                <a:latin typeface="DejaVu Sans"/>
                <a:ea typeface="DejaVu Sans"/>
                <a:cs typeface="DejaVu Sans"/>
              </a:defRPr>
            </a:lvl4pPr>
            <a:lvl5pPr>
              <a:defRPr sz="1275" b="1">
                <a:solidFill>
                  <a:srgbClr val="FFFFFF"/>
                </a:solidFill>
                <a:latin typeface="DejaVu Sans"/>
                <a:ea typeface="DejaVu Sans"/>
                <a:cs typeface="DejaVu Sans"/>
              </a:defRPr>
            </a:lvl5pPr>
            <a:lvl6pPr>
              <a:defRPr sz="1275" b="1">
                <a:solidFill>
                  <a:srgbClr val="FFFFFF"/>
                </a:solidFill>
                <a:latin typeface="DejaVu Sans"/>
                <a:ea typeface="DejaVu Sans"/>
                <a:cs typeface="DejaVu Sans"/>
              </a:defRPr>
            </a:lvl6pPr>
            <a:lvl7pPr>
              <a:defRPr sz="1275" b="1">
                <a:solidFill>
                  <a:srgbClr val="FFFFFF"/>
                </a:solidFill>
                <a:latin typeface="DejaVu Sans"/>
                <a:ea typeface="DejaVu Sans"/>
                <a:cs typeface="DejaVu Sans"/>
              </a:defRPr>
            </a:lvl7pPr>
            <a:lvl8pPr>
              <a:defRPr sz="1275" b="1">
                <a:solidFill>
                  <a:srgbClr val="FFFFFF"/>
                </a:solidFill>
                <a:latin typeface="DejaVu Sans"/>
                <a:ea typeface="DejaVu Sans"/>
                <a:cs typeface="DejaVu Sans"/>
              </a:defRPr>
            </a:lvl8pPr>
            <a:lvl9pPr>
              <a:defRPr sz="1275" b="1">
                <a:solidFill>
                  <a:srgbClr val="FFFFFF"/>
                </a:solidFill>
                <a:latin typeface="DejaVu Sans"/>
                <a:ea typeface="DejaVu Sans"/>
                <a:cs typeface="DejaVu Sans"/>
              </a:defRPr>
            </a:lvl9pPr>
          </a:lstStyle>
          <a:p xmlns:a="http://schemas.openxmlformats.org/drawingml/2006/main">
            <a:pPr>
              <a:defRPr sz="1275" b="1">
                <a:solidFill>
                  <a:srgbClr val="FFFFFF"/>
                </a:solidFill>
                <a:latin typeface="DejaVu Sans"/>
                <a:ea typeface="DejaVu Sans"/>
                <a:cs typeface="DejaVu Sans"/>
              </a:defRPr>
            </a:pPr>
            <a:r>
              <a:rPr sz="1275" b="1">
                <a:solidFill>
                  <a:srgbClr val="FFFFFF"/>
                </a:solidFill>
                <a:latin typeface="DejaVu Sans"/>
                <a:ea typeface="DejaVu Sans"/>
                <a:cs typeface="DejaVu Sans"/>
              </a:rPr>
              <a:t>Қолма-қол</a:t>
            </a:r>
          </a:p>
        </p:txBody>
      </p:sp>
      <p:sp>
        <p:nvSpPr>
          <p:cNvPr id="12" name="">
            <a:extLst xmlns:a="http://schemas.openxmlformats.org/drawingml/2006/main">
              <a:ext uri="{FF2B5EF4-FFF2-40B4-BE49-F238E27FC236}">
                <a16:creationId xmlns:a16="http://schemas.microsoft.com/office/drawing/2014/main" id="{D0AD8722-85E9-4DD5-90C8-4825CC204A6E}"/>
              </a:ext>
            </a:extLst>
          </p:cNvPr>
          <p:cNvSpPr>
            <a:spLocks xmlns:a="http://schemas.openxmlformats.org/drawingml/2006/main" noGrp="1"/>
          </p:cNvSpPr>
          <p:nvPr/>
        </p:nvSpPr>
        <p:spPr>
          <a:xfrm xmlns:a="http://schemas.openxmlformats.org/drawingml/2006/main">
            <a:off x="3114675" y="5734050"/>
            <a:ext cx="2686050" cy="457200"/>
          </a:xfrm>
          <a:prstGeom xmlns:a="http://schemas.openxmlformats.org/drawingml/2006/main" prst="roundRect">
            <a:avLst>
              <a:gd name="adj" fmla="val 25000"/>
            </a:avLst>
          </a:prstGeom>
          <a:solidFill xmlns:a="http://schemas.openxmlformats.org/drawingml/2006/main">
            <a:srgbClr val="F0F4EF"/>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F459C95F-898A-4AF1-B8CE-14E4023ADCD2}"/>
              </a:ext>
            </a:extLst>
          </p:cNvPr>
          <p:cNvSpPr>
            <a:spLocks xmlns:a="http://schemas.openxmlformats.org/drawingml/2006/main" noGrp="1"/>
          </p:cNvSpPr>
          <p:nvPr/>
        </p:nvSpPr>
        <p:spPr>
          <a:xfrm xmlns:a="http://schemas.openxmlformats.org/drawingml/2006/main">
            <a:off x="3228975" y="5857875"/>
            <a:ext cx="24574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113629"/>
                </a:solidFill>
                <a:latin typeface="DejaVu Sans"/>
                <a:ea typeface="DejaVu Sans"/>
                <a:cs typeface="DejaVu Sans"/>
              </a:defRPr>
            </a:defPPr>
            <a:lvl1pPr>
              <a:defRPr sz="1275" b="1">
                <a:solidFill>
                  <a:srgbClr val="113629"/>
                </a:solidFill>
                <a:latin typeface="DejaVu Sans"/>
                <a:ea typeface="DejaVu Sans"/>
                <a:cs typeface="DejaVu Sans"/>
              </a:defRPr>
            </a:lvl1pPr>
            <a:lvl2pPr>
              <a:defRPr sz="1275" b="1">
                <a:solidFill>
                  <a:srgbClr val="113629"/>
                </a:solidFill>
                <a:latin typeface="DejaVu Sans"/>
                <a:ea typeface="DejaVu Sans"/>
                <a:cs typeface="DejaVu Sans"/>
              </a:defRPr>
            </a:lvl2pPr>
            <a:lvl3pPr>
              <a:defRPr sz="1275" b="1">
                <a:solidFill>
                  <a:srgbClr val="113629"/>
                </a:solidFill>
                <a:latin typeface="DejaVu Sans"/>
                <a:ea typeface="DejaVu Sans"/>
                <a:cs typeface="DejaVu Sans"/>
              </a:defRPr>
            </a:lvl3pPr>
            <a:lvl4pPr>
              <a:defRPr sz="1275" b="1">
                <a:solidFill>
                  <a:srgbClr val="113629"/>
                </a:solidFill>
                <a:latin typeface="DejaVu Sans"/>
                <a:ea typeface="DejaVu Sans"/>
                <a:cs typeface="DejaVu Sans"/>
              </a:defRPr>
            </a:lvl4pPr>
            <a:lvl5pPr>
              <a:defRPr sz="1275" b="1">
                <a:solidFill>
                  <a:srgbClr val="113629"/>
                </a:solidFill>
                <a:latin typeface="DejaVu Sans"/>
                <a:ea typeface="DejaVu Sans"/>
                <a:cs typeface="DejaVu Sans"/>
              </a:defRPr>
            </a:lvl5pPr>
            <a:lvl6pPr>
              <a:defRPr sz="1275" b="1">
                <a:solidFill>
                  <a:srgbClr val="113629"/>
                </a:solidFill>
                <a:latin typeface="DejaVu Sans"/>
                <a:ea typeface="DejaVu Sans"/>
                <a:cs typeface="DejaVu Sans"/>
              </a:defRPr>
            </a:lvl6pPr>
            <a:lvl7pPr>
              <a:defRPr sz="1275" b="1">
                <a:solidFill>
                  <a:srgbClr val="113629"/>
                </a:solidFill>
                <a:latin typeface="DejaVu Sans"/>
                <a:ea typeface="DejaVu Sans"/>
                <a:cs typeface="DejaVu Sans"/>
              </a:defRPr>
            </a:lvl7pPr>
            <a:lvl8pPr>
              <a:defRPr sz="1275" b="1">
                <a:solidFill>
                  <a:srgbClr val="113629"/>
                </a:solidFill>
                <a:latin typeface="DejaVu Sans"/>
                <a:ea typeface="DejaVu Sans"/>
                <a:cs typeface="DejaVu Sans"/>
              </a:defRPr>
            </a:lvl8pPr>
            <a:lvl9pPr>
              <a:defRPr sz="1275" b="1">
                <a:solidFill>
                  <a:srgbClr val="113629"/>
                </a:solidFill>
                <a:latin typeface="DejaVu Sans"/>
                <a:ea typeface="DejaVu Sans"/>
                <a:cs typeface="DejaVu Sans"/>
              </a:defRPr>
            </a:lvl9pPr>
          </a:lstStyle>
          <a:p xmlns:a="http://schemas.openxmlformats.org/drawingml/2006/main">
            <a:pPr>
              <a:defRPr sz="1275" b="1">
                <a:solidFill>
                  <a:srgbClr val="113629"/>
                </a:solidFill>
                <a:latin typeface="DejaVu Sans"/>
                <a:ea typeface="DejaVu Sans"/>
                <a:cs typeface="DejaVu Sans"/>
              </a:defRPr>
            </a:pPr>
            <a:r>
              <a:rPr sz="1275" b="1">
                <a:solidFill>
                  <a:srgbClr val="113629"/>
                </a:solidFill>
                <a:latin typeface="DejaVu Sans"/>
                <a:ea typeface="DejaVu Sans"/>
                <a:cs typeface="DejaVu Sans"/>
              </a:rPr>
              <a:t>Аударым / Kaspi</a:t>
            </a:r>
          </a:p>
        </p:txBody>
      </p:sp>
      <p:sp>
        <p:nvSpPr>
          <p:cNvPr id="14" name="">
            <a:extLst xmlns:a="http://schemas.openxmlformats.org/drawingml/2006/main">
              <a:ext uri="{FF2B5EF4-FFF2-40B4-BE49-F238E27FC236}">
                <a16:creationId xmlns:a16="http://schemas.microsoft.com/office/drawing/2014/main" id="{65746D80-6CBB-4036-9CD0-9AFB8E3FD90C}"/>
              </a:ext>
            </a:extLst>
          </p:cNvPr>
          <p:cNvSpPr>
            <a:spLocks xmlns:a="http://schemas.openxmlformats.org/drawingml/2006/main" noGrp="1"/>
          </p:cNvSpPr>
          <p:nvPr/>
        </p:nvSpPr>
        <p:spPr>
          <a:xfrm xmlns:a="http://schemas.openxmlformats.org/drawingml/2006/main">
            <a:off x="3114675" y="6410325"/>
            <a:ext cx="2686050" cy="457200"/>
          </a:xfrm>
          <a:prstGeom xmlns:a="http://schemas.openxmlformats.org/drawingml/2006/main" prst="roundRect">
            <a:avLst>
              <a:gd name="adj" fmla="val 25000"/>
            </a:avLst>
          </a:prstGeom>
          <a:solidFill xmlns:a="http://schemas.openxmlformats.org/drawingml/2006/main">
            <a:srgbClr val="F0F4EF"/>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507A532-E558-45EB-87DE-822576144486}"/>
              </a:ext>
            </a:extLst>
          </p:cNvPr>
          <p:cNvSpPr>
            <a:spLocks xmlns:a="http://schemas.openxmlformats.org/drawingml/2006/main" noGrp="1"/>
          </p:cNvSpPr>
          <p:nvPr/>
        </p:nvSpPr>
        <p:spPr>
          <a:xfrm xmlns:a="http://schemas.openxmlformats.org/drawingml/2006/main">
            <a:off x="3228975" y="6534150"/>
            <a:ext cx="24574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113629"/>
                </a:solidFill>
                <a:latin typeface="DejaVu Sans"/>
                <a:ea typeface="DejaVu Sans"/>
                <a:cs typeface="DejaVu Sans"/>
              </a:defRPr>
            </a:defPPr>
            <a:lvl1pPr>
              <a:defRPr sz="1275" b="1">
                <a:solidFill>
                  <a:srgbClr val="113629"/>
                </a:solidFill>
                <a:latin typeface="DejaVu Sans"/>
                <a:ea typeface="DejaVu Sans"/>
                <a:cs typeface="DejaVu Sans"/>
              </a:defRPr>
            </a:lvl1pPr>
            <a:lvl2pPr>
              <a:defRPr sz="1275" b="1">
                <a:solidFill>
                  <a:srgbClr val="113629"/>
                </a:solidFill>
                <a:latin typeface="DejaVu Sans"/>
                <a:ea typeface="DejaVu Sans"/>
                <a:cs typeface="DejaVu Sans"/>
              </a:defRPr>
            </a:lvl2pPr>
            <a:lvl3pPr>
              <a:defRPr sz="1275" b="1">
                <a:solidFill>
                  <a:srgbClr val="113629"/>
                </a:solidFill>
                <a:latin typeface="DejaVu Sans"/>
                <a:ea typeface="DejaVu Sans"/>
                <a:cs typeface="DejaVu Sans"/>
              </a:defRPr>
            </a:lvl3pPr>
            <a:lvl4pPr>
              <a:defRPr sz="1275" b="1">
                <a:solidFill>
                  <a:srgbClr val="113629"/>
                </a:solidFill>
                <a:latin typeface="DejaVu Sans"/>
                <a:ea typeface="DejaVu Sans"/>
                <a:cs typeface="DejaVu Sans"/>
              </a:defRPr>
            </a:lvl4pPr>
            <a:lvl5pPr>
              <a:defRPr sz="1275" b="1">
                <a:solidFill>
                  <a:srgbClr val="113629"/>
                </a:solidFill>
                <a:latin typeface="DejaVu Sans"/>
                <a:ea typeface="DejaVu Sans"/>
                <a:cs typeface="DejaVu Sans"/>
              </a:defRPr>
            </a:lvl5pPr>
            <a:lvl6pPr>
              <a:defRPr sz="1275" b="1">
                <a:solidFill>
                  <a:srgbClr val="113629"/>
                </a:solidFill>
                <a:latin typeface="DejaVu Sans"/>
                <a:ea typeface="DejaVu Sans"/>
                <a:cs typeface="DejaVu Sans"/>
              </a:defRPr>
            </a:lvl6pPr>
            <a:lvl7pPr>
              <a:defRPr sz="1275" b="1">
                <a:solidFill>
                  <a:srgbClr val="113629"/>
                </a:solidFill>
                <a:latin typeface="DejaVu Sans"/>
                <a:ea typeface="DejaVu Sans"/>
                <a:cs typeface="DejaVu Sans"/>
              </a:defRPr>
            </a:lvl7pPr>
            <a:lvl8pPr>
              <a:defRPr sz="1275" b="1">
                <a:solidFill>
                  <a:srgbClr val="113629"/>
                </a:solidFill>
                <a:latin typeface="DejaVu Sans"/>
                <a:ea typeface="DejaVu Sans"/>
                <a:cs typeface="DejaVu Sans"/>
              </a:defRPr>
            </a:lvl8pPr>
            <a:lvl9pPr>
              <a:defRPr sz="1275" b="1">
                <a:solidFill>
                  <a:srgbClr val="113629"/>
                </a:solidFill>
                <a:latin typeface="DejaVu Sans"/>
                <a:ea typeface="DejaVu Sans"/>
                <a:cs typeface="DejaVu Sans"/>
              </a:defRPr>
            </a:lvl9pPr>
          </a:lstStyle>
          <a:p xmlns:a="http://schemas.openxmlformats.org/drawingml/2006/main">
            <a:pPr>
              <a:defRPr sz="1275" b="1">
                <a:solidFill>
                  <a:srgbClr val="113629"/>
                </a:solidFill>
                <a:latin typeface="DejaVu Sans"/>
                <a:ea typeface="DejaVu Sans"/>
                <a:cs typeface="DejaVu Sans"/>
              </a:defRPr>
            </a:pPr>
            <a:r>
              <a:rPr sz="1275" b="1">
                <a:solidFill>
                  <a:srgbClr val="113629"/>
                </a:solidFill>
                <a:latin typeface="DejaVu Sans"/>
                <a:ea typeface="DejaVu Sans"/>
                <a:cs typeface="DejaVu Sans"/>
              </a:rPr>
              <a:t>Банк картасы</a:t>
            </a:r>
          </a:p>
        </p:txBody>
      </p:sp>
      <p:sp>
        <p:nvSpPr>
          <p:cNvPr id="16" name="">
            <a:extLst xmlns:a="http://schemas.openxmlformats.org/drawingml/2006/main">
              <a:ext uri="{FF2B5EF4-FFF2-40B4-BE49-F238E27FC236}">
                <a16:creationId xmlns:a16="http://schemas.microsoft.com/office/drawing/2014/main" id="{3F469D74-782D-4D2A-B3D3-6A59756A47BF}"/>
              </a:ext>
            </a:extLst>
          </p:cNvPr>
          <p:cNvSpPr>
            <a:spLocks xmlns:a="http://schemas.openxmlformats.org/drawingml/2006/main" noGrp="1"/>
          </p:cNvSpPr>
          <p:nvPr/>
        </p:nvSpPr>
        <p:spPr>
          <a:xfrm xmlns:a="http://schemas.openxmlformats.org/drawingml/2006/main">
            <a:off x="3152775" y="7086600"/>
            <a:ext cx="2609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050" b="0">
                <a:solidFill>
                  <a:srgbClr val="6E8177"/>
                </a:solidFill>
                <a:latin typeface="DejaVu Sans"/>
                <a:ea typeface="DejaVu Sans"/>
                <a:cs typeface="DejaVu Sans"/>
              </a:defRPr>
            </a:defPPr>
            <a:lvl1pPr>
              <a:defRPr sz="1050" b="0">
                <a:solidFill>
                  <a:srgbClr val="6E8177"/>
                </a:solidFill>
                <a:latin typeface="DejaVu Sans"/>
                <a:ea typeface="DejaVu Sans"/>
                <a:cs typeface="DejaVu Sans"/>
              </a:defRPr>
            </a:lvl1pPr>
            <a:lvl2pPr>
              <a:defRPr sz="1050" b="0">
                <a:solidFill>
                  <a:srgbClr val="6E8177"/>
                </a:solidFill>
                <a:latin typeface="DejaVu Sans"/>
                <a:ea typeface="DejaVu Sans"/>
                <a:cs typeface="DejaVu Sans"/>
              </a:defRPr>
            </a:lvl2pPr>
            <a:lvl3pPr>
              <a:defRPr sz="1050" b="0">
                <a:solidFill>
                  <a:srgbClr val="6E8177"/>
                </a:solidFill>
                <a:latin typeface="DejaVu Sans"/>
                <a:ea typeface="DejaVu Sans"/>
                <a:cs typeface="DejaVu Sans"/>
              </a:defRPr>
            </a:lvl3pPr>
            <a:lvl4pPr>
              <a:defRPr sz="1050" b="0">
                <a:solidFill>
                  <a:srgbClr val="6E8177"/>
                </a:solidFill>
                <a:latin typeface="DejaVu Sans"/>
                <a:ea typeface="DejaVu Sans"/>
                <a:cs typeface="DejaVu Sans"/>
              </a:defRPr>
            </a:lvl4pPr>
            <a:lvl5pPr>
              <a:defRPr sz="1050" b="0">
                <a:solidFill>
                  <a:srgbClr val="6E8177"/>
                </a:solidFill>
                <a:latin typeface="DejaVu Sans"/>
                <a:ea typeface="DejaVu Sans"/>
                <a:cs typeface="DejaVu Sans"/>
              </a:defRPr>
            </a:lvl5pPr>
            <a:lvl6pPr>
              <a:defRPr sz="1050" b="0">
                <a:solidFill>
                  <a:srgbClr val="6E8177"/>
                </a:solidFill>
                <a:latin typeface="DejaVu Sans"/>
                <a:ea typeface="DejaVu Sans"/>
                <a:cs typeface="DejaVu Sans"/>
              </a:defRPr>
            </a:lvl6pPr>
            <a:lvl7pPr>
              <a:defRPr sz="1050" b="0">
                <a:solidFill>
                  <a:srgbClr val="6E8177"/>
                </a:solidFill>
                <a:latin typeface="DejaVu Sans"/>
                <a:ea typeface="DejaVu Sans"/>
                <a:cs typeface="DejaVu Sans"/>
              </a:defRPr>
            </a:lvl7pPr>
            <a:lvl8pPr>
              <a:defRPr sz="1050" b="0">
                <a:solidFill>
                  <a:srgbClr val="6E8177"/>
                </a:solidFill>
                <a:latin typeface="DejaVu Sans"/>
                <a:ea typeface="DejaVu Sans"/>
                <a:cs typeface="DejaVu Sans"/>
              </a:defRPr>
            </a:lvl8pPr>
            <a:lvl9pPr>
              <a:defRPr sz="1050" b="0">
                <a:solidFill>
                  <a:srgbClr val="6E8177"/>
                </a:solidFill>
                <a:latin typeface="DejaVu Sans"/>
                <a:ea typeface="DejaVu Sans"/>
                <a:cs typeface="DejaVu Sans"/>
              </a:defRPr>
            </a:lvl9pPr>
          </a:lstStyle>
          <a:p xmlns:a="http://schemas.openxmlformats.org/drawingml/2006/main">
            <a:pPr>
              <a:defRPr sz="1050" b="0">
                <a:solidFill>
                  <a:srgbClr val="6E8177"/>
                </a:solidFill>
                <a:latin typeface="DejaVu Sans"/>
                <a:ea typeface="DejaVu Sans"/>
                <a:cs typeface="DejaVu Sans"/>
              </a:defRPr>
            </a:pPr>
            <a:r>
              <a:rPr sz="1050" b="0">
                <a:solidFill>
                  <a:srgbClr val="6E8177"/>
                </a:solidFill>
                <a:latin typeface="DejaVu Sans"/>
                <a:ea typeface="DejaVu Sans"/>
                <a:cs typeface="DejaVu Sans"/>
              </a:rPr>
              <a:t>Карта: қосу жоспарланған</a:t>
            </a:r>
          </a:p>
        </p:txBody>
      </p:sp>
    </p:spTree>
    <p:extLst>
      <p:ext uri="{BB962C8B-B14F-4D97-AF65-F5344CB8AC3E}">
        <p14:creationId xmlns:p14="http://schemas.microsoft.com/office/powerpoint/2010/main" val="1304807400"/>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5B4B746D-E0C2-4AE3-8AF5-924D7B3B02E1}"/>
              </a:ext>
            </a:extLst>
          </p:cNvPr>
          <p:cNvPicPr>
            <a:picLocks xmlns:a="http://schemas.openxmlformats.org/drawingml/2006/main" noChangeAspect="1"/>
          </p:cNvPicPr>
          <p:nvPr/>
        </p:nvPicPr>
        <p:blipFill>
          <a:blip xmlns:r="http://schemas.openxmlformats.org/officeDocument/2006/relationships" xmlns:a="http://schemas.openxmlformats.org/drawingml/2006/main" r:embed="R4afc0e4376854120"/>
          <a:srcRect xmlns:a="http://schemas.openxmlformats.org/drawingml/2006/main" l="0" t="27" r="0" b="27"/>
          <a:stretch xmlns:a="http://schemas.openxmlformats.org/drawingml/2006/main">
            <a:fillRect l="0" t="0" r="0" b="0"/>
          </a:stretch>
        </p:blipFill>
        <p:spPr>
          <a:xfrm xmlns:a="http://schemas.openxmlformats.org/drawingml/2006/main">
            <a:off x="0" y="0"/>
            <a:ext cx="15240000"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0A1F334-18D9-46AF-94D9-8D3B28DA3E8B}"/>
              </a:ext>
            </a:extLst>
          </p:cNvPr>
          <p:cNvSpPr>
            <a:spLocks xmlns:a="http://schemas.openxmlformats.org/drawingml/2006/main" noGrp="1"/>
          </p:cNvSpPr>
          <p:nvPr/>
        </p:nvSpPr>
        <p:spPr>
          <a:xfrm xmlns:a="http://schemas.openxmlformats.org/drawingml/2006/main">
            <a:off x="714375" y="714375"/>
            <a:ext cx="7143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1">
                <a:solidFill>
                  <a:srgbClr val="B4F3CC"/>
                </a:solidFill>
                <a:latin typeface="DejaVu Sans"/>
                <a:ea typeface="DejaVu Sans"/>
                <a:cs typeface="DejaVu Sans"/>
              </a:defRPr>
            </a:defPPr>
            <a:lvl1pPr>
              <a:defRPr sz="2025" b="1">
                <a:solidFill>
                  <a:srgbClr val="B4F3CC"/>
                </a:solidFill>
                <a:latin typeface="DejaVu Sans"/>
                <a:ea typeface="DejaVu Sans"/>
                <a:cs typeface="DejaVu Sans"/>
              </a:defRPr>
            </a:lvl1pPr>
            <a:lvl2pPr>
              <a:defRPr sz="2025" b="1">
                <a:solidFill>
                  <a:srgbClr val="B4F3CC"/>
                </a:solidFill>
                <a:latin typeface="DejaVu Sans"/>
                <a:ea typeface="DejaVu Sans"/>
                <a:cs typeface="DejaVu Sans"/>
              </a:defRPr>
            </a:lvl2pPr>
            <a:lvl3pPr>
              <a:defRPr sz="2025" b="1">
                <a:solidFill>
                  <a:srgbClr val="B4F3CC"/>
                </a:solidFill>
                <a:latin typeface="DejaVu Sans"/>
                <a:ea typeface="DejaVu Sans"/>
                <a:cs typeface="DejaVu Sans"/>
              </a:defRPr>
            </a:lvl3pPr>
            <a:lvl4pPr>
              <a:defRPr sz="2025" b="1">
                <a:solidFill>
                  <a:srgbClr val="B4F3CC"/>
                </a:solidFill>
                <a:latin typeface="DejaVu Sans"/>
                <a:ea typeface="DejaVu Sans"/>
                <a:cs typeface="DejaVu Sans"/>
              </a:defRPr>
            </a:lvl4pPr>
            <a:lvl5pPr>
              <a:defRPr sz="2025" b="1">
                <a:solidFill>
                  <a:srgbClr val="B4F3CC"/>
                </a:solidFill>
                <a:latin typeface="DejaVu Sans"/>
                <a:ea typeface="DejaVu Sans"/>
                <a:cs typeface="DejaVu Sans"/>
              </a:defRPr>
            </a:lvl5pPr>
            <a:lvl6pPr>
              <a:defRPr sz="2025" b="1">
                <a:solidFill>
                  <a:srgbClr val="B4F3CC"/>
                </a:solidFill>
                <a:latin typeface="DejaVu Sans"/>
                <a:ea typeface="DejaVu Sans"/>
                <a:cs typeface="DejaVu Sans"/>
              </a:defRPr>
            </a:lvl6pPr>
            <a:lvl7pPr>
              <a:defRPr sz="2025" b="1">
                <a:solidFill>
                  <a:srgbClr val="B4F3CC"/>
                </a:solidFill>
                <a:latin typeface="DejaVu Sans"/>
                <a:ea typeface="DejaVu Sans"/>
                <a:cs typeface="DejaVu Sans"/>
              </a:defRPr>
            </a:lvl7pPr>
            <a:lvl8pPr>
              <a:defRPr sz="2025" b="1">
                <a:solidFill>
                  <a:srgbClr val="B4F3CC"/>
                </a:solidFill>
                <a:latin typeface="DejaVu Sans"/>
                <a:ea typeface="DejaVu Sans"/>
                <a:cs typeface="DejaVu Sans"/>
              </a:defRPr>
            </a:lvl8pPr>
            <a:lvl9pPr>
              <a:defRPr sz="2025" b="1">
                <a:solidFill>
                  <a:srgbClr val="B4F3CC"/>
                </a:solidFill>
                <a:latin typeface="DejaVu Sans"/>
                <a:ea typeface="DejaVu Sans"/>
                <a:cs typeface="DejaVu Sans"/>
              </a:defRPr>
            </a:lvl9pPr>
          </a:lstStyle>
          <a:p xmlns:a="http://schemas.openxmlformats.org/drawingml/2006/main">
            <a:pPr>
              <a:defRPr sz="2025" b="1">
                <a:solidFill>
                  <a:srgbClr val="B4F3CC"/>
                </a:solidFill>
                <a:latin typeface="DejaVu Sans"/>
                <a:ea typeface="DejaVu Sans"/>
                <a:cs typeface="DejaVu Sans"/>
              </a:defRPr>
            </a:pPr>
            <a:r>
              <a:rPr sz="2025" b="1">
                <a:solidFill>
                  <a:srgbClr val="B4F3CC"/>
                </a:solidFill>
                <a:latin typeface="DejaVu Sans"/>
                <a:ea typeface="DejaVu Sans"/>
                <a:cs typeface="DejaVu Sans"/>
              </a:rPr>
              <a:t>JOL TAXI</a:t>
            </a:r>
          </a:p>
        </p:txBody>
      </p:sp>
      <p:sp>
        <p:nvSpPr>
          <p:cNvPr id="3" name="">
            <a:extLst xmlns:a="http://schemas.openxmlformats.org/drawingml/2006/main">
              <a:ext uri="{FF2B5EF4-FFF2-40B4-BE49-F238E27FC236}">
                <a16:creationId xmlns:a16="http://schemas.microsoft.com/office/drawing/2014/main" id="{FC4D808B-09E2-4AB0-8BBE-5F487E8E3543}"/>
              </a:ext>
            </a:extLst>
          </p:cNvPr>
          <p:cNvSpPr>
            <a:spLocks xmlns:a="http://schemas.openxmlformats.org/drawingml/2006/main" noGrp="1"/>
          </p:cNvSpPr>
          <p:nvPr/>
        </p:nvSpPr>
        <p:spPr>
          <a:xfrm xmlns:a="http://schemas.openxmlformats.org/drawingml/2006/main">
            <a:off x="714375" y="2381250"/>
            <a:ext cx="71437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5100" b="1">
                <a:solidFill>
                  <a:srgbClr val="FFFFFF"/>
                </a:solidFill>
                <a:latin typeface="DejaVu Sans"/>
                <a:ea typeface="DejaVu Sans"/>
                <a:cs typeface="DejaVu Sans"/>
              </a:defRPr>
            </a:defPPr>
            <a:lvl1pPr>
              <a:defRPr sz="5100" b="1">
                <a:solidFill>
                  <a:srgbClr val="FFFFFF"/>
                </a:solidFill>
                <a:latin typeface="DejaVu Sans"/>
                <a:ea typeface="DejaVu Sans"/>
                <a:cs typeface="DejaVu Sans"/>
              </a:defRPr>
            </a:lvl1pPr>
            <a:lvl2pPr>
              <a:defRPr sz="5100" b="1">
                <a:solidFill>
                  <a:srgbClr val="FFFFFF"/>
                </a:solidFill>
                <a:latin typeface="DejaVu Sans"/>
                <a:ea typeface="DejaVu Sans"/>
                <a:cs typeface="DejaVu Sans"/>
              </a:defRPr>
            </a:lvl2pPr>
            <a:lvl3pPr>
              <a:defRPr sz="5100" b="1">
                <a:solidFill>
                  <a:srgbClr val="FFFFFF"/>
                </a:solidFill>
                <a:latin typeface="DejaVu Sans"/>
                <a:ea typeface="DejaVu Sans"/>
                <a:cs typeface="DejaVu Sans"/>
              </a:defRPr>
            </a:lvl3pPr>
            <a:lvl4pPr>
              <a:defRPr sz="5100" b="1">
                <a:solidFill>
                  <a:srgbClr val="FFFFFF"/>
                </a:solidFill>
                <a:latin typeface="DejaVu Sans"/>
                <a:ea typeface="DejaVu Sans"/>
                <a:cs typeface="DejaVu Sans"/>
              </a:defRPr>
            </a:lvl4pPr>
            <a:lvl5pPr>
              <a:defRPr sz="5100" b="1">
                <a:solidFill>
                  <a:srgbClr val="FFFFFF"/>
                </a:solidFill>
                <a:latin typeface="DejaVu Sans"/>
                <a:ea typeface="DejaVu Sans"/>
                <a:cs typeface="DejaVu Sans"/>
              </a:defRPr>
            </a:lvl5pPr>
            <a:lvl6pPr>
              <a:defRPr sz="5100" b="1">
                <a:solidFill>
                  <a:srgbClr val="FFFFFF"/>
                </a:solidFill>
                <a:latin typeface="DejaVu Sans"/>
                <a:ea typeface="DejaVu Sans"/>
                <a:cs typeface="DejaVu Sans"/>
              </a:defRPr>
            </a:lvl6pPr>
            <a:lvl7pPr>
              <a:defRPr sz="5100" b="1">
                <a:solidFill>
                  <a:srgbClr val="FFFFFF"/>
                </a:solidFill>
                <a:latin typeface="DejaVu Sans"/>
                <a:ea typeface="DejaVu Sans"/>
                <a:cs typeface="DejaVu Sans"/>
              </a:defRPr>
            </a:lvl7pPr>
            <a:lvl8pPr>
              <a:defRPr sz="5100" b="1">
                <a:solidFill>
                  <a:srgbClr val="FFFFFF"/>
                </a:solidFill>
                <a:latin typeface="DejaVu Sans"/>
                <a:ea typeface="DejaVu Sans"/>
                <a:cs typeface="DejaVu Sans"/>
              </a:defRPr>
            </a:lvl8pPr>
            <a:lvl9pPr>
              <a:defRPr sz="5100" b="1">
                <a:solidFill>
                  <a:srgbClr val="FFFFFF"/>
                </a:solidFill>
                <a:latin typeface="DejaVu Sans"/>
                <a:ea typeface="DejaVu Sans"/>
                <a:cs typeface="DejaVu Sans"/>
              </a:defRPr>
            </a:lvl9pPr>
          </a:lstStyle>
          <a:p xmlns:a="http://schemas.openxmlformats.org/drawingml/2006/main">
            <a:pPr>
              <a:defRPr sz="5100" b="1">
                <a:solidFill>
                  <a:srgbClr val="FFFFFF"/>
                </a:solidFill>
                <a:latin typeface="DejaVu Sans"/>
                <a:ea typeface="DejaVu Sans"/>
                <a:cs typeface="DejaVu Sans"/>
              </a:defRPr>
            </a:pPr>
            <a:r>
              <a:rPr sz="5100" b="1">
                <a:solidFill>
                  <a:srgbClr val="FFFFFF"/>
                </a:solidFill>
                <a:latin typeface="DejaVu Sans"/>
                <a:ea typeface="DejaVu Sans"/>
                <a:cs typeface="DejaVu Sans"/>
              </a:rPr>
              <a:t>Бәрі</a:t>
            </a:r>
          </a:p>
          <a:p xmlns:a="http://schemas.openxmlformats.org/drawingml/2006/main">
            <a:pPr>
              <a:defRPr sz="5100" b="1">
                <a:solidFill>
                  <a:srgbClr val="FFFFFF"/>
                </a:solidFill>
                <a:latin typeface="DejaVu Sans"/>
                <a:ea typeface="DejaVu Sans"/>
                <a:cs typeface="DejaVu Sans"/>
              </a:defRPr>
            </a:pPr>
            <a:r>
              <a:rPr sz="5100" b="1">
                <a:solidFill>
                  <a:srgbClr val="FFFFFF"/>
                </a:solidFill>
                <a:latin typeface="DejaVu Sans"/>
                <a:ea typeface="DejaVu Sans"/>
                <a:cs typeface="DejaVu Sans"/>
              </a:rPr>
              <a:t>профильде</a:t>
            </a:r>
          </a:p>
        </p:txBody>
      </p:sp>
      <p:sp>
        <p:nvSpPr>
          <p:cNvPr id="4" name="">
            <a:extLst xmlns:a="http://schemas.openxmlformats.org/drawingml/2006/main">
              <a:ext uri="{FF2B5EF4-FFF2-40B4-BE49-F238E27FC236}">
                <a16:creationId xmlns:a16="http://schemas.microsoft.com/office/drawing/2014/main" id="{D85AB3F9-8F3E-47F8-8D4A-C71A9CB65B42}"/>
              </a:ext>
            </a:extLst>
          </p:cNvPr>
          <p:cNvSpPr>
            <a:spLocks xmlns:a="http://schemas.openxmlformats.org/drawingml/2006/main" noGrp="1"/>
          </p:cNvSpPr>
          <p:nvPr/>
        </p:nvSpPr>
        <p:spPr>
          <a:xfrm xmlns:a="http://schemas.openxmlformats.org/drawingml/2006/main">
            <a:off x="714375" y="4143375"/>
            <a:ext cx="7143750" cy="1238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3000" b="0">
                <a:solidFill>
                  <a:srgbClr val="B4F3CC"/>
                </a:solidFill>
                <a:latin typeface="DejaVu Sans"/>
                <a:ea typeface="DejaVu Sans"/>
                <a:cs typeface="DejaVu Sans"/>
              </a:defRPr>
            </a:defPPr>
            <a:lvl1pPr>
              <a:defRPr sz="3000" b="0">
                <a:solidFill>
                  <a:srgbClr val="B4F3CC"/>
                </a:solidFill>
                <a:latin typeface="DejaVu Sans"/>
                <a:ea typeface="DejaVu Sans"/>
                <a:cs typeface="DejaVu Sans"/>
              </a:defRPr>
            </a:lvl1pPr>
            <a:lvl2pPr>
              <a:defRPr sz="3000" b="0">
                <a:solidFill>
                  <a:srgbClr val="B4F3CC"/>
                </a:solidFill>
                <a:latin typeface="DejaVu Sans"/>
                <a:ea typeface="DejaVu Sans"/>
                <a:cs typeface="DejaVu Sans"/>
              </a:defRPr>
            </a:lvl2pPr>
            <a:lvl3pPr>
              <a:defRPr sz="3000" b="0">
                <a:solidFill>
                  <a:srgbClr val="B4F3CC"/>
                </a:solidFill>
                <a:latin typeface="DejaVu Sans"/>
                <a:ea typeface="DejaVu Sans"/>
                <a:cs typeface="DejaVu Sans"/>
              </a:defRPr>
            </a:lvl3pPr>
            <a:lvl4pPr>
              <a:defRPr sz="3000" b="0">
                <a:solidFill>
                  <a:srgbClr val="B4F3CC"/>
                </a:solidFill>
                <a:latin typeface="DejaVu Sans"/>
                <a:ea typeface="DejaVu Sans"/>
                <a:cs typeface="DejaVu Sans"/>
              </a:defRPr>
            </a:lvl4pPr>
            <a:lvl5pPr>
              <a:defRPr sz="3000" b="0">
                <a:solidFill>
                  <a:srgbClr val="B4F3CC"/>
                </a:solidFill>
                <a:latin typeface="DejaVu Sans"/>
                <a:ea typeface="DejaVu Sans"/>
                <a:cs typeface="DejaVu Sans"/>
              </a:defRPr>
            </a:lvl5pPr>
            <a:lvl6pPr>
              <a:defRPr sz="3000" b="0">
                <a:solidFill>
                  <a:srgbClr val="B4F3CC"/>
                </a:solidFill>
                <a:latin typeface="DejaVu Sans"/>
                <a:ea typeface="DejaVu Sans"/>
                <a:cs typeface="DejaVu Sans"/>
              </a:defRPr>
            </a:lvl6pPr>
            <a:lvl7pPr>
              <a:defRPr sz="3000" b="0">
                <a:solidFill>
                  <a:srgbClr val="B4F3CC"/>
                </a:solidFill>
                <a:latin typeface="DejaVu Sans"/>
                <a:ea typeface="DejaVu Sans"/>
                <a:cs typeface="DejaVu Sans"/>
              </a:defRPr>
            </a:lvl7pPr>
            <a:lvl8pPr>
              <a:defRPr sz="3000" b="0">
                <a:solidFill>
                  <a:srgbClr val="B4F3CC"/>
                </a:solidFill>
                <a:latin typeface="DejaVu Sans"/>
                <a:ea typeface="DejaVu Sans"/>
                <a:cs typeface="DejaVu Sans"/>
              </a:defRPr>
            </a:lvl8pPr>
            <a:lvl9pPr>
              <a:defRPr sz="3000" b="0">
                <a:solidFill>
                  <a:srgbClr val="B4F3CC"/>
                </a:solidFill>
                <a:latin typeface="DejaVu Sans"/>
                <a:ea typeface="DejaVu Sans"/>
                <a:cs typeface="DejaVu Sans"/>
              </a:defRPr>
            </a:lvl9pPr>
          </a:lstStyle>
          <a:p xmlns:a="http://schemas.openxmlformats.org/drawingml/2006/main">
            <a:pPr>
              <a:defRPr sz="3000" b="0">
                <a:solidFill>
                  <a:srgbClr val="B4F3CC"/>
                </a:solidFill>
                <a:latin typeface="DejaVu Sans"/>
                <a:ea typeface="DejaVu Sans"/>
                <a:cs typeface="DejaVu Sans"/>
              </a:defRPr>
            </a:pPr>
            <a:r>
              <a:rPr sz="3000" b="0">
                <a:solidFill>
                  <a:srgbClr val="B4F3CC"/>
                </a:solidFill>
                <a:latin typeface="DejaVu Sans"/>
                <a:ea typeface="DejaVu Sans"/>
                <a:cs typeface="DejaVu Sans"/>
              </a:rPr>
              <a:t>Всё в профиле</a:t>
            </a:r>
          </a:p>
        </p:txBody>
      </p:sp>
      <p:sp>
        <p:nvSpPr>
          <p:cNvPr id="5" name="">
            <a:extLst xmlns:a="http://schemas.openxmlformats.org/drawingml/2006/main">
              <a:ext uri="{FF2B5EF4-FFF2-40B4-BE49-F238E27FC236}">
                <a16:creationId xmlns:a16="http://schemas.microsoft.com/office/drawing/2014/main" id="{A382287F-538B-4170-BDD7-801FF8BC9466}"/>
              </a:ext>
            </a:extLst>
          </p:cNvPr>
          <p:cNvSpPr>
            <a:spLocks xmlns:a="http://schemas.openxmlformats.org/drawingml/2006/main" noGrp="1"/>
          </p:cNvSpPr>
          <p:nvPr/>
        </p:nvSpPr>
        <p:spPr>
          <a:xfrm xmlns:a="http://schemas.openxmlformats.org/drawingml/2006/main">
            <a:off x="714375" y="5867400"/>
            <a:ext cx="6858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025" b="0">
                <a:solidFill>
                  <a:srgbClr val="D6EADF"/>
                </a:solidFill>
                <a:latin typeface="DejaVu Sans"/>
                <a:ea typeface="DejaVu Sans"/>
                <a:cs typeface="DejaVu Sans"/>
              </a:defRPr>
            </a:defPPr>
            <a:lvl1pPr>
              <a:defRPr sz="2025" b="0">
                <a:solidFill>
                  <a:srgbClr val="D6EADF"/>
                </a:solidFill>
                <a:latin typeface="DejaVu Sans"/>
                <a:ea typeface="DejaVu Sans"/>
                <a:cs typeface="DejaVu Sans"/>
              </a:defRPr>
            </a:lvl1pPr>
            <a:lvl2pPr>
              <a:defRPr sz="2025" b="0">
                <a:solidFill>
                  <a:srgbClr val="D6EADF"/>
                </a:solidFill>
                <a:latin typeface="DejaVu Sans"/>
                <a:ea typeface="DejaVu Sans"/>
                <a:cs typeface="DejaVu Sans"/>
              </a:defRPr>
            </a:lvl2pPr>
            <a:lvl3pPr>
              <a:defRPr sz="2025" b="0">
                <a:solidFill>
                  <a:srgbClr val="D6EADF"/>
                </a:solidFill>
                <a:latin typeface="DejaVu Sans"/>
                <a:ea typeface="DejaVu Sans"/>
                <a:cs typeface="DejaVu Sans"/>
              </a:defRPr>
            </a:lvl3pPr>
            <a:lvl4pPr>
              <a:defRPr sz="2025" b="0">
                <a:solidFill>
                  <a:srgbClr val="D6EADF"/>
                </a:solidFill>
                <a:latin typeface="DejaVu Sans"/>
                <a:ea typeface="DejaVu Sans"/>
                <a:cs typeface="DejaVu Sans"/>
              </a:defRPr>
            </a:lvl4pPr>
            <a:lvl5pPr>
              <a:defRPr sz="2025" b="0">
                <a:solidFill>
                  <a:srgbClr val="D6EADF"/>
                </a:solidFill>
                <a:latin typeface="DejaVu Sans"/>
                <a:ea typeface="DejaVu Sans"/>
                <a:cs typeface="DejaVu Sans"/>
              </a:defRPr>
            </a:lvl5pPr>
            <a:lvl6pPr>
              <a:defRPr sz="2025" b="0">
                <a:solidFill>
                  <a:srgbClr val="D6EADF"/>
                </a:solidFill>
                <a:latin typeface="DejaVu Sans"/>
                <a:ea typeface="DejaVu Sans"/>
                <a:cs typeface="DejaVu Sans"/>
              </a:defRPr>
            </a:lvl6pPr>
            <a:lvl7pPr>
              <a:defRPr sz="2025" b="0">
                <a:solidFill>
                  <a:srgbClr val="D6EADF"/>
                </a:solidFill>
                <a:latin typeface="DejaVu Sans"/>
                <a:ea typeface="DejaVu Sans"/>
                <a:cs typeface="DejaVu Sans"/>
              </a:defRPr>
            </a:lvl7pPr>
            <a:lvl8pPr>
              <a:defRPr sz="2025" b="0">
                <a:solidFill>
                  <a:srgbClr val="D6EADF"/>
                </a:solidFill>
                <a:latin typeface="DejaVu Sans"/>
                <a:ea typeface="DejaVu Sans"/>
                <a:cs typeface="DejaVu Sans"/>
              </a:defRPr>
            </a:lvl8pPr>
            <a:lvl9pPr>
              <a:defRPr sz="2025" b="0">
                <a:solidFill>
                  <a:srgbClr val="D6EADF"/>
                </a:solidFill>
                <a:latin typeface="DejaVu Sans"/>
                <a:ea typeface="DejaVu Sans"/>
                <a:cs typeface="DejaVu Sans"/>
              </a:defRPr>
            </a:lvl9pPr>
          </a:lstStyle>
          <a:p xmlns:a="http://schemas.openxmlformats.org/drawingml/2006/main">
            <a:pPr>
              <a:defRPr sz="2025" b="0">
                <a:solidFill>
                  <a:srgbClr val="D6EADF"/>
                </a:solidFill>
                <a:latin typeface="DejaVu Sans"/>
                <a:ea typeface="DejaVu Sans"/>
                <a:cs typeface="DejaVu Sans"/>
              </a:defRPr>
            </a:pPr>
            <a:r>
              <a:rPr sz="2025" b="0">
                <a:solidFill>
                  <a:srgbClr val="D6EADF"/>
                </a:solidFill>
                <a:latin typeface="DejaVu Sans"/>
                <a:ea typeface="DejaVu Sans"/>
                <a:cs typeface="DejaVu Sans"/>
              </a:rPr>
              <a:t>Мекенжайлар мен баптаулар.</a:t>
            </a:r>
          </a:p>
          <a:p xmlns:a="http://schemas.openxmlformats.org/drawingml/2006/main">
            <a:pPr>
              <a:defRPr sz="2025" b="0">
                <a:solidFill>
                  <a:srgbClr val="D6EADF"/>
                </a:solidFill>
                <a:latin typeface="DejaVu Sans"/>
                <a:ea typeface="DejaVu Sans"/>
                <a:cs typeface="DejaVu Sans"/>
              </a:defRPr>
            </a:pPr>
            <a:r>
              <a:rPr sz="2025" b="0">
                <a:solidFill>
                  <a:srgbClr val="D6EADF"/>
                </a:solidFill>
                <a:latin typeface="DejaVu Sans"/>
                <a:ea typeface="DejaVu Sans"/>
                <a:cs typeface="DejaVu Sans"/>
              </a:rPr>
              <a:t>Адреса и настройки.</a:t>
            </a:r>
          </a:p>
        </p:txBody>
      </p:sp>
      <p:sp>
        <p:nvSpPr>
          <p:cNvPr id="6" name="">
            <a:extLst xmlns:a="http://schemas.openxmlformats.org/drawingml/2006/main">
              <a:ext uri="{FF2B5EF4-FFF2-40B4-BE49-F238E27FC236}">
                <a16:creationId xmlns:a16="http://schemas.microsoft.com/office/drawing/2014/main" id="{31207197-5CDF-49AB-BDCF-6392AF338F2E}"/>
              </a:ext>
            </a:extLst>
          </p:cNvPr>
          <p:cNvSpPr>
            <a:spLocks xmlns:a="http://schemas.openxmlformats.org/drawingml/2006/main" noGrp="1"/>
          </p:cNvSpPr>
          <p:nvPr/>
        </p:nvSpPr>
        <p:spPr>
          <a:xfrm xmlns:a="http://schemas.openxmlformats.org/drawingml/2006/main">
            <a:off x="9220200" y="1314450"/>
            <a:ext cx="28003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00" b="1">
                <a:solidFill>
                  <a:srgbClr val="113629"/>
                </a:solidFill>
                <a:latin typeface="DejaVu Sans"/>
                <a:ea typeface="DejaVu Sans"/>
                <a:cs typeface="DejaVu Sans"/>
              </a:defRPr>
            </a:defPPr>
            <a:lvl1pPr>
              <a:defRPr sz="1200" b="1">
                <a:solidFill>
                  <a:srgbClr val="113629"/>
                </a:solidFill>
                <a:latin typeface="DejaVu Sans"/>
                <a:ea typeface="DejaVu Sans"/>
                <a:cs typeface="DejaVu Sans"/>
              </a:defRPr>
            </a:lvl1pPr>
            <a:lvl2pPr>
              <a:defRPr sz="1200" b="1">
                <a:solidFill>
                  <a:srgbClr val="113629"/>
                </a:solidFill>
                <a:latin typeface="DejaVu Sans"/>
                <a:ea typeface="DejaVu Sans"/>
                <a:cs typeface="DejaVu Sans"/>
              </a:defRPr>
            </a:lvl2pPr>
            <a:lvl3pPr>
              <a:defRPr sz="1200" b="1">
                <a:solidFill>
                  <a:srgbClr val="113629"/>
                </a:solidFill>
                <a:latin typeface="DejaVu Sans"/>
                <a:ea typeface="DejaVu Sans"/>
                <a:cs typeface="DejaVu Sans"/>
              </a:defRPr>
            </a:lvl3pPr>
            <a:lvl4pPr>
              <a:defRPr sz="1200" b="1">
                <a:solidFill>
                  <a:srgbClr val="113629"/>
                </a:solidFill>
                <a:latin typeface="DejaVu Sans"/>
                <a:ea typeface="DejaVu Sans"/>
                <a:cs typeface="DejaVu Sans"/>
              </a:defRPr>
            </a:lvl4pPr>
            <a:lvl5pPr>
              <a:defRPr sz="1200" b="1">
                <a:solidFill>
                  <a:srgbClr val="113629"/>
                </a:solidFill>
                <a:latin typeface="DejaVu Sans"/>
                <a:ea typeface="DejaVu Sans"/>
                <a:cs typeface="DejaVu Sans"/>
              </a:defRPr>
            </a:lvl5pPr>
            <a:lvl6pPr>
              <a:defRPr sz="1200" b="1">
                <a:solidFill>
                  <a:srgbClr val="113629"/>
                </a:solidFill>
                <a:latin typeface="DejaVu Sans"/>
                <a:ea typeface="DejaVu Sans"/>
                <a:cs typeface="DejaVu Sans"/>
              </a:defRPr>
            </a:lvl6pPr>
            <a:lvl7pPr>
              <a:defRPr sz="1200" b="1">
                <a:solidFill>
                  <a:srgbClr val="113629"/>
                </a:solidFill>
                <a:latin typeface="DejaVu Sans"/>
                <a:ea typeface="DejaVu Sans"/>
                <a:cs typeface="DejaVu Sans"/>
              </a:defRPr>
            </a:lvl7pPr>
            <a:lvl8pPr>
              <a:defRPr sz="1200" b="1">
                <a:solidFill>
                  <a:srgbClr val="113629"/>
                </a:solidFill>
                <a:latin typeface="DejaVu Sans"/>
                <a:ea typeface="DejaVu Sans"/>
                <a:cs typeface="DejaVu Sans"/>
              </a:defRPr>
            </a:lvl8pPr>
            <a:lvl9pPr>
              <a:defRPr sz="1200" b="1">
                <a:solidFill>
                  <a:srgbClr val="113629"/>
                </a:solidFill>
                <a:latin typeface="DejaVu Sans"/>
                <a:ea typeface="DejaVu Sans"/>
                <a:cs typeface="DejaVu Sans"/>
              </a:defRPr>
            </a:lvl9pPr>
          </a:lstStyle>
          <a:p xmlns:a="http://schemas.openxmlformats.org/drawingml/2006/main">
            <a:pPr>
              <a:defRPr sz="1200" b="1">
                <a:solidFill>
                  <a:srgbClr val="113629"/>
                </a:solidFill>
                <a:latin typeface="DejaVu Sans"/>
                <a:ea typeface="DejaVu Sans"/>
                <a:cs typeface="DejaVu Sans"/>
              </a:defRPr>
            </a:pPr>
            <a:r>
              <a:rPr sz="1200" b="1">
                <a:solidFill>
                  <a:srgbClr val="113629"/>
                </a:solidFill>
                <a:latin typeface="DejaVu Sans"/>
                <a:ea typeface="DejaVu Sans"/>
                <a:cs typeface="DejaVu Sans"/>
              </a:rPr>
              <a:t>9:41</a:t>
            </a:r>
          </a:p>
        </p:txBody>
      </p:sp>
      <p:sp>
        <p:nvSpPr>
          <p:cNvPr id="7" name="">
            <a:extLst xmlns:a="http://schemas.openxmlformats.org/drawingml/2006/main">
              <a:ext uri="{FF2B5EF4-FFF2-40B4-BE49-F238E27FC236}">
                <a16:creationId xmlns:a16="http://schemas.microsoft.com/office/drawing/2014/main" id="{BCBC4879-074A-464F-9DDF-1FAC5E5EBBF1}"/>
              </a:ext>
            </a:extLst>
          </p:cNvPr>
          <p:cNvSpPr>
            <a:spLocks xmlns:a="http://schemas.openxmlformats.org/drawingml/2006/main" noGrp="1"/>
          </p:cNvSpPr>
          <p:nvPr/>
        </p:nvSpPr>
        <p:spPr>
          <a:xfrm xmlns:a="http://schemas.openxmlformats.org/drawingml/2006/main">
            <a:off x="9267825" y="1743075"/>
            <a:ext cx="27051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950" b="1">
                <a:solidFill>
                  <a:srgbClr val="147A48"/>
                </a:solidFill>
                <a:latin typeface="DejaVu Sans"/>
                <a:ea typeface="DejaVu Sans"/>
                <a:cs typeface="DejaVu Sans"/>
              </a:defRPr>
            </a:defPPr>
            <a:lvl1pPr>
              <a:defRPr sz="1950" b="1">
                <a:solidFill>
                  <a:srgbClr val="147A48"/>
                </a:solidFill>
                <a:latin typeface="DejaVu Sans"/>
                <a:ea typeface="DejaVu Sans"/>
                <a:cs typeface="DejaVu Sans"/>
              </a:defRPr>
            </a:lvl1pPr>
            <a:lvl2pPr>
              <a:defRPr sz="1950" b="1">
                <a:solidFill>
                  <a:srgbClr val="147A48"/>
                </a:solidFill>
                <a:latin typeface="DejaVu Sans"/>
                <a:ea typeface="DejaVu Sans"/>
                <a:cs typeface="DejaVu Sans"/>
              </a:defRPr>
            </a:lvl2pPr>
            <a:lvl3pPr>
              <a:defRPr sz="1950" b="1">
                <a:solidFill>
                  <a:srgbClr val="147A48"/>
                </a:solidFill>
                <a:latin typeface="DejaVu Sans"/>
                <a:ea typeface="DejaVu Sans"/>
                <a:cs typeface="DejaVu Sans"/>
              </a:defRPr>
            </a:lvl3pPr>
            <a:lvl4pPr>
              <a:defRPr sz="1950" b="1">
                <a:solidFill>
                  <a:srgbClr val="147A48"/>
                </a:solidFill>
                <a:latin typeface="DejaVu Sans"/>
                <a:ea typeface="DejaVu Sans"/>
                <a:cs typeface="DejaVu Sans"/>
              </a:defRPr>
            </a:lvl4pPr>
            <a:lvl5pPr>
              <a:defRPr sz="1950" b="1">
                <a:solidFill>
                  <a:srgbClr val="147A48"/>
                </a:solidFill>
                <a:latin typeface="DejaVu Sans"/>
                <a:ea typeface="DejaVu Sans"/>
                <a:cs typeface="DejaVu Sans"/>
              </a:defRPr>
            </a:lvl5pPr>
            <a:lvl6pPr>
              <a:defRPr sz="1950" b="1">
                <a:solidFill>
                  <a:srgbClr val="147A48"/>
                </a:solidFill>
                <a:latin typeface="DejaVu Sans"/>
                <a:ea typeface="DejaVu Sans"/>
                <a:cs typeface="DejaVu Sans"/>
              </a:defRPr>
            </a:lvl6pPr>
            <a:lvl7pPr>
              <a:defRPr sz="1950" b="1">
                <a:solidFill>
                  <a:srgbClr val="147A48"/>
                </a:solidFill>
                <a:latin typeface="DejaVu Sans"/>
                <a:ea typeface="DejaVu Sans"/>
                <a:cs typeface="DejaVu Sans"/>
              </a:defRPr>
            </a:lvl7pPr>
            <a:lvl8pPr>
              <a:defRPr sz="1950" b="1">
                <a:solidFill>
                  <a:srgbClr val="147A48"/>
                </a:solidFill>
                <a:latin typeface="DejaVu Sans"/>
                <a:ea typeface="DejaVu Sans"/>
                <a:cs typeface="DejaVu Sans"/>
              </a:defRPr>
            </a:lvl8pPr>
            <a:lvl9pPr>
              <a:defRPr sz="1950" b="1">
                <a:solidFill>
                  <a:srgbClr val="147A48"/>
                </a:solidFill>
                <a:latin typeface="DejaVu Sans"/>
                <a:ea typeface="DejaVu Sans"/>
                <a:cs typeface="DejaVu Sans"/>
              </a:defRPr>
            </a:lvl9pPr>
          </a:lstStyle>
          <a:p xmlns:a="http://schemas.openxmlformats.org/drawingml/2006/main">
            <a:pPr>
              <a:defRPr sz="1950" b="1">
                <a:solidFill>
                  <a:srgbClr val="147A48"/>
                </a:solidFill>
                <a:latin typeface="DejaVu Sans"/>
                <a:ea typeface="DejaVu Sans"/>
                <a:cs typeface="DejaVu Sans"/>
              </a:defRPr>
            </a:pPr>
            <a:r>
              <a:rPr sz="1950" b="1">
                <a:solidFill>
                  <a:srgbClr val="147A48"/>
                </a:solidFill>
                <a:latin typeface="DejaVu Sans"/>
                <a:ea typeface="DejaVu Sans"/>
                <a:cs typeface="DejaVu Sans"/>
              </a:rPr>
              <a:t>Профиль</a:t>
            </a:r>
          </a:p>
        </p:txBody>
      </p:sp>
      <p:sp>
        <p:nvSpPr>
          <p:cNvPr id="8" name="">
            <a:extLst xmlns:a="http://schemas.openxmlformats.org/drawingml/2006/main">
              <a:ext uri="{FF2B5EF4-FFF2-40B4-BE49-F238E27FC236}">
                <a16:creationId xmlns:a16="http://schemas.microsoft.com/office/drawing/2014/main" id="{0EA9AF9E-DD61-40A4-B4AC-2AA2B14F8A3F}"/>
              </a:ext>
            </a:extLst>
          </p:cNvPr>
          <p:cNvSpPr>
            <a:spLocks xmlns:a="http://schemas.openxmlformats.org/drawingml/2006/main" noGrp="1"/>
          </p:cNvSpPr>
          <p:nvPr/>
        </p:nvSpPr>
        <p:spPr>
          <a:xfrm xmlns:a="http://schemas.openxmlformats.org/drawingml/2006/main">
            <a:off x="9334500" y="2628900"/>
            <a:ext cx="2571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2175" b="1">
                <a:solidFill>
                  <a:srgbClr val="113629"/>
                </a:solidFill>
                <a:latin typeface="DejaVu Sans"/>
                <a:ea typeface="DejaVu Sans"/>
                <a:cs typeface="DejaVu Sans"/>
              </a:defRPr>
            </a:defPPr>
            <a:lvl1pPr>
              <a:defRPr sz="2175" b="1">
                <a:solidFill>
                  <a:srgbClr val="113629"/>
                </a:solidFill>
                <a:latin typeface="DejaVu Sans"/>
                <a:ea typeface="DejaVu Sans"/>
                <a:cs typeface="DejaVu Sans"/>
              </a:defRPr>
            </a:lvl1pPr>
            <a:lvl2pPr>
              <a:defRPr sz="2175" b="1">
                <a:solidFill>
                  <a:srgbClr val="113629"/>
                </a:solidFill>
                <a:latin typeface="DejaVu Sans"/>
                <a:ea typeface="DejaVu Sans"/>
                <a:cs typeface="DejaVu Sans"/>
              </a:defRPr>
            </a:lvl2pPr>
            <a:lvl3pPr>
              <a:defRPr sz="2175" b="1">
                <a:solidFill>
                  <a:srgbClr val="113629"/>
                </a:solidFill>
                <a:latin typeface="DejaVu Sans"/>
                <a:ea typeface="DejaVu Sans"/>
                <a:cs typeface="DejaVu Sans"/>
              </a:defRPr>
            </a:lvl3pPr>
            <a:lvl4pPr>
              <a:defRPr sz="2175" b="1">
                <a:solidFill>
                  <a:srgbClr val="113629"/>
                </a:solidFill>
                <a:latin typeface="DejaVu Sans"/>
                <a:ea typeface="DejaVu Sans"/>
                <a:cs typeface="DejaVu Sans"/>
              </a:defRPr>
            </a:lvl4pPr>
            <a:lvl5pPr>
              <a:defRPr sz="2175" b="1">
                <a:solidFill>
                  <a:srgbClr val="113629"/>
                </a:solidFill>
                <a:latin typeface="DejaVu Sans"/>
                <a:ea typeface="DejaVu Sans"/>
                <a:cs typeface="DejaVu Sans"/>
              </a:defRPr>
            </a:lvl5pPr>
            <a:lvl6pPr>
              <a:defRPr sz="2175" b="1">
                <a:solidFill>
                  <a:srgbClr val="113629"/>
                </a:solidFill>
                <a:latin typeface="DejaVu Sans"/>
                <a:ea typeface="DejaVu Sans"/>
                <a:cs typeface="DejaVu Sans"/>
              </a:defRPr>
            </a:lvl6pPr>
            <a:lvl7pPr>
              <a:defRPr sz="2175" b="1">
                <a:solidFill>
                  <a:srgbClr val="113629"/>
                </a:solidFill>
                <a:latin typeface="DejaVu Sans"/>
                <a:ea typeface="DejaVu Sans"/>
                <a:cs typeface="DejaVu Sans"/>
              </a:defRPr>
            </a:lvl7pPr>
            <a:lvl8pPr>
              <a:defRPr sz="2175" b="1">
                <a:solidFill>
                  <a:srgbClr val="113629"/>
                </a:solidFill>
                <a:latin typeface="DejaVu Sans"/>
                <a:ea typeface="DejaVu Sans"/>
                <a:cs typeface="DejaVu Sans"/>
              </a:defRPr>
            </a:lvl8pPr>
            <a:lvl9pPr>
              <a:defRPr sz="2175" b="1">
                <a:solidFill>
                  <a:srgbClr val="113629"/>
                </a:solidFill>
                <a:latin typeface="DejaVu Sans"/>
                <a:ea typeface="DejaVu Sans"/>
                <a:cs typeface="DejaVu Sans"/>
              </a:defRPr>
            </a:lvl9pPr>
          </a:lstStyle>
          <a:p xmlns:a="http://schemas.openxmlformats.org/drawingml/2006/main">
            <a:pPr>
              <a:defRPr sz="2175" b="1">
                <a:solidFill>
                  <a:srgbClr val="113629"/>
                </a:solidFill>
                <a:latin typeface="DejaVu Sans"/>
                <a:ea typeface="DejaVu Sans"/>
                <a:cs typeface="DejaVu Sans"/>
              </a:defRPr>
            </a:pPr>
            <a:r>
              <a:rPr sz="2175" b="1">
                <a:solidFill>
                  <a:srgbClr val="113629"/>
                </a:solidFill>
                <a:latin typeface="DejaVu Sans"/>
                <a:ea typeface="DejaVu Sans"/>
                <a:cs typeface="DejaVu Sans"/>
              </a:rPr>
              <a:t>Жолаушы</a:t>
            </a:r>
          </a:p>
        </p:txBody>
      </p:sp>
      <p:sp>
        <p:nvSpPr>
          <p:cNvPr id="9" name="">
            <a:extLst xmlns:a="http://schemas.openxmlformats.org/drawingml/2006/main">
              <a:ext uri="{FF2B5EF4-FFF2-40B4-BE49-F238E27FC236}">
                <a16:creationId xmlns:a16="http://schemas.microsoft.com/office/drawing/2014/main" id="{3F737DC6-9869-41B7-8994-1BA13B199166}"/>
              </a:ext>
            </a:extLst>
          </p:cNvPr>
          <p:cNvSpPr>
            <a:spLocks xmlns:a="http://schemas.openxmlformats.org/drawingml/2006/main" noGrp="1"/>
          </p:cNvSpPr>
          <p:nvPr/>
        </p:nvSpPr>
        <p:spPr>
          <a:xfrm xmlns:a="http://schemas.openxmlformats.org/drawingml/2006/main">
            <a:off x="9334500" y="3152775"/>
            <a:ext cx="25717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350" b="1">
                <a:solidFill>
                  <a:srgbClr val="147A48"/>
                </a:solidFill>
                <a:latin typeface="DejaVu Sans"/>
                <a:ea typeface="DejaVu Sans"/>
                <a:cs typeface="DejaVu Sans"/>
              </a:defRPr>
            </a:defPPr>
            <a:lvl1pPr>
              <a:defRPr sz="1350" b="1">
                <a:solidFill>
                  <a:srgbClr val="147A48"/>
                </a:solidFill>
                <a:latin typeface="DejaVu Sans"/>
                <a:ea typeface="DejaVu Sans"/>
                <a:cs typeface="DejaVu Sans"/>
              </a:defRPr>
            </a:lvl1pPr>
            <a:lvl2pPr>
              <a:defRPr sz="1350" b="1">
                <a:solidFill>
                  <a:srgbClr val="147A48"/>
                </a:solidFill>
                <a:latin typeface="DejaVu Sans"/>
                <a:ea typeface="DejaVu Sans"/>
                <a:cs typeface="DejaVu Sans"/>
              </a:defRPr>
            </a:lvl2pPr>
            <a:lvl3pPr>
              <a:defRPr sz="1350" b="1">
                <a:solidFill>
                  <a:srgbClr val="147A48"/>
                </a:solidFill>
                <a:latin typeface="DejaVu Sans"/>
                <a:ea typeface="DejaVu Sans"/>
                <a:cs typeface="DejaVu Sans"/>
              </a:defRPr>
            </a:lvl3pPr>
            <a:lvl4pPr>
              <a:defRPr sz="1350" b="1">
                <a:solidFill>
                  <a:srgbClr val="147A48"/>
                </a:solidFill>
                <a:latin typeface="DejaVu Sans"/>
                <a:ea typeface="DejaVu Sans"/>
                <a:cs typeface="DejaVu Sans"/>
              </a:defRPr>
            </a:lvl4pPr>
            <a:lvl5pPr>
              <a:defRPr sz="1350" b="1">
                <a:solidFill>
                  <a:srgbClr val="147A48"/>
                </a:solidFill>
                <a:latin typeface="DejaVu Sans"/>
                <a:ea typeface="DejaVu Sans"/>
                <a:cs typeface="DejaVu Sans"/>
              </a:defRPr>
            </a:lvl5pPr>
            <a:lvl6pPr>
              <a:defRPr sz="1350" b="1">
                <a:solidFill>
                  <a:srgbClr val="147A48"/>
                </a:solidFill>
                <a:latin typeface="DejaVu Sans"/>
                <a:ea typeface="DejaVu Sans"/>
                <a:cs typeface="DejaVu Sans"/>
              </a:defRPr>
            </a:lvl6pPr>
            <a:lvl7pPr>
              <a:defRPr sz="1350" b="1">
                <a:solidFill>
                  <a:srgbClr val="147A48"/>
                </a:solidFill>
                <a:latin typeface="DejaVu Sans"/>
                <a:ea typeface="DejaVu Sans"/>
                <a:cs typeface="DejaVu Sans"/>
              </a:defRPr>
            </a:lvl7pPr>
            <a:lvl8pPr>
              <a:defRPr sz="1350" b="1">
                <a:solidFill>
                  <a:srgbClr val="147A48"/>
                </a:solidFill>
                <a:latin typeface="DejaVu Sans"/>
                <a:ea typeface="DejaVu Sans"/>
                <a:cs typeface="DejaVu Sans"/>
              </a:defRPr>
            </a:lvl8pPr>
            <a:lvl9pPr>
              <a:defRPr sz="1350" b="1">
                <a:solidFill>
                  <a:srgbClr val="147A48"/>
                </a:solidFill>
                <a:latin typeface="DejaVu Sans"/>
                <a:ea typeface="DejaVu Sans"/>
                <a:cs typeface="DejaVu Sans"/>
              </a:defRPr>
            </a:lvl9pPr>
          </a:lstStyle>
          <a:p xmlns:a="http://schemas.openxmlformats.org/drawingml/2006/main">
            <a:pPr>
              <a:defRPr sz="1350" b="1">
                <a:solidFill>
                  <a:srgbClr val="147A48"/>
                </a:solidFill>
                <a:latin typeface="DejaVu Sans"/>
                <a:ea typeface="DejaVu Sans"/>
                <a:cs typeface="DejaVu Sans"/>
              </a:defRPr>
            </a:pPr>
            <a:r>
              <a:rPr sz="1350" b="1">
                <a:solidFill>
                  <a:srgbClr val="147A48"/>
                </a:solidFill>
                <a:latin typeface="DejaVu Sans"/>
                <a:ea typeface="DejaVu Sans"/>
                <a:cs typeface="DejaVu Sans"/>
              </a:rPr>
              <a:t>JOL TAXI</a:t>
            </a:r>
          </a:p>
        </p:txBody>
      </p:sp>
      <p:sp>
        <p:nvSpPr>
          <p:cNvPr id="10" name="">
            <a:extLst xmlns:a="http://schemas.openxmlformats.org/drawingml/2006/main">
              <a:ext uri="{FF2B5EF4-FFF2-40B4-BE49-F238E27FC236}">
                <a16:creationId xmlns:a16="http://schemas.microsoft.com/office/drawing/2014/main" id="{5451B327-4F8D-4F91-AA5F-E518EDA44F05}"/>
              </a:ext>
            </a:extLst>
          </p:cNvPr>
          <p:cNvSpPr>
            <a:spLocks xmlns:a="http://schemas.openxmlformats.org/drawingml/2006/main" noGrp="1"/>
          </p:cNvSpPr>
          <p:nvPr/>
        </p:nvSpPr>
        <p:spPr>
          <a:xfrm xmlns:a="http://schemas.openxmlformats.org/drawingml/2006/main">
            <a:off x="9296400" y="4000500"/>
            <a:ext cx="2647950" cy="457200"/>
          </a:xfrm>
          <a:prstGeom xmlns:a="http://schemas.openxmlformats.org/drawingml/2006/main" prst="roundRect">
            <a:avLst>
              <a:gd name="adj" fmla="val 25000"/>
            </a:avLst>
          </a:prstGeom>
          <a:solidFill xmlns:a="http://schemas.openxmlformats.org/drawingml/2006/main">
            <a:srgbClr val="F0F4EF"/>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E7538479-A207-4644-B3F4-29FBD7D98E6E}"/>
              </a:ext>
            </a:extLst>
          </p:cNvPr>
          <p:cNvSpPr>
            <a:spLocks xmlns:a="http://schemas.openxmlformats.org/drawingml/2006/main" noGrp="1"/>
          </p:cNvSpPr>
          <p:nvPr/>
        </p:nvSpPr>
        <p:spPr>
          <a:xfrm xmlns:a="http://schemas.openxmlformats.org/drawingml/2006/main">
            <a:off x="9410700" y="4124325"/>
            <a:ext cx="24193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113629"/>
                </a:solidFill>
                <a:latin typeface="DejaVu Sans"/>
                <a:ea typeface="DejaVu Sans"/>
                <a:cs typeface="DejaVu Sans"/>
              </a:defRPr>
            </a:defPPr>
            <a:lvl1pPr>
              <a:defRPr sz="1275" b="1">
                <a:solidFill>
                  <a:srgbClr val="113629"/>
                </a:solidFill>
                <a:latin typeface="DejaVu Sans"/>
                <a:ea typeface="DejaVu Sans"/>
                <a:cs typeface="DejaVu Sans"/>
              </a:defRPr>
            </a:lvl1pPr>
            <a:lvl2pPr>
              <a:defRPr sz="1275" b="1">
                <a:solidFill>
                  <a:srgbClr val="113629"/>
                </a:solidFill>
                <a:latin typeface="DejaVu Sans"/>
                <a:ea typeface="DejaVu Sans"/>
                <a:cs typeface="DejaVu Sans"/>
              </a:defRPr>
            </a:lvl2pPr>
            <a:lvl3pPr>
              <a:defRPr sz="1275" b="1">
                <a:solidFill>
                  <a:srgbClr val="113629"/>
                </a:solidFill>
                <a:latin typeface="DejaVu Sans"/>
                <a:ea typeface="DejaVu Sans"/>
                <a:cs typeface="DejaVu Sans"/>
              </a:defRPr>
            </a:lvl3pPr>
            <a:lvl4pPr>
              <a:defRPr sz="1275" b="1">
                <a:solidFill>
                  <a:srgbClr val="113629"/>
                </a:solidFill>
                <a:latin typeface="DejaVu Sans"/>
                <a:ea typeface="DejaVu Sans"/>
                <a:cs typeface="DejaVu Sans"/>
              </a:defRPr>
            </a:lvl4pPr>
            <a:lvl5pPr>
              <a:defRPr sz="1275" b="1">
                <a:solidFill>
                  <a:srgbClr val="113629"/>
                </a:solidFill>
                <a:latin typeface="DejaVu Sans"/>
                <a:ea typeface="DejaVu Sans"/>
                <a:cs typeface="DejaVu Sans"/>
              </a:defRPr>
            </a:lvl5pPr>
            <a:lvl6pPr>
              <a:defRPr sz="1275" b="1">
                <a:solidFill>
                  <a:srgbClr val="113629"/>
                </a:solidFill>
                <a:latin typeface="DejaVu Sans"/>
                <a:ea typeface="DejaVu Sans"/>
                <a:cs typeface="DejaVu Sans"/>
              </a:defRPr>
            </a:lvl6pPr>
            <a:lvl7pPr>
              <a:defRPr sz="1275" b="1">
                <a:solidFill>
                  <a:srgbClr val="113629"/>
                </a:solidFill>
                <a:latin typeface="DejaVu Sans"/>
                <a:ea typeface="DejaVu Sans"/>
                <a:cs typeface="DejaVu Sans"/>
              </a:defRPr>
            </a:lvl7pPr>
            <a:lvl8pPr>
              <a:defRPr sz="1275" b="1">
                <a:solidFill>
                  <a:srgbClr val="113629"/>
                </a:solidFill>
                <a:latin typeface="DejaVu Sans"/>
                <a:ea typeface="DejaVu Sans"/>
                <a:cs typeface="DejaVu Sans"/>
              </a:defRPr>
            </a:lvl8pPr>
            <a:lvl9pPr>
              <a:defRPr sz="1275" b="1">
                <a:solidFill>
                  <a:srgbClr val="113629"/>
                </a:solidFill>
                <a:latin typeface="DejaVu Sans"/>
                <a:ea typeface="DejaVu Sans"/>
                <a:cs typeface="DejaVu Sans"/>
              </a:defRPr>
            </a:lvl9pPr>
          </a:lstStyle>
          <a:p xmlns:a="http://schemas.openxmlformats.org/drawingml/2006/main">
            <a:pPr>
              <a:defRPr sz="1275" b="1">
                <a:solidFill>
                  <a:srgbClr val="113629"/>
                </a:solidFill>
                <a:latin typeface="DejaVu Sans"/>
                <a:ea typeface="DejaVu Sans"/>
                <a:cs typeface="DejaVu Sans"/>
              </a:defRPr>
            </a:pPr>
            <a:r>
              <a:rPr sz="1275" b="1">
                <a:solidFill>
                  <a:srgbClr val="113629"/>
                </a:solidFill>
                <a:latin typeface="DejaVu Sans"/>
                <a:ea typeface="DejaVu Sans"/>
                <a:cs typeface="DejaVu Sans"/>
              </a:rPr>
              <a:t>Мои адреса</a:t>
            </a:r>
          </a:p>
        </p:txBody>
      </p:sp>
      <p:sp>
        <p:nvSpPr>
          <p:cNvPr id="12" name="">
            <a:extLst xmlns:a="http://schemas.openxmlformats.org/drawingml/2006/main">
              <a:ext uri="{FF2B5EF4-FFF2-40B4-BE49-F238E27FC236}">
                <a16:creationId xmlns:a16="http://schemas.microsoft.com/office/drawing/2014/main" id="{550DB600-5ADF-4AFC-914C-FD933435A221}"/>
              </a:ext>
            </a:extLst>
          </p:cNvPr>
          <p:cNvSpPr>
            <a:spLocks xmlns:a="http://schemas.openxmlformats.org/drawingml/2006/main" noGrp="1"/>
          </p:cNvSpPr>
          <p:nvPr/>
        </p:nvSpPr>
        <p:spPr>
          <a:xfrm xmlns:a="http://schemas.openxmlformats.org/drawingml/2006/main">
            <a:off x="9296400" y="4657725"/>
            <a:ext cx="2647950" cy="457200"/>
          </a:xfrm>
          <a:prstGeom xmlns:a="http://schemas.openxmlformats.org/drawingml/2006/main" prst="roundRect">
            <a:avLst>
              <a:gd name="adj" fmla="val 25000"/>
            </a:avLst>
          </a:prstGeom>
          <a:solidFill xmlns:a="http://schemas.openxmlformats.org/drawingml/2006/main">
            <a:srgbClr val="F0F4EF"/>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97058BC5-F8E7-43DD-B450-8D792AC58000}"/>
              </a:ext>
            </a:extLst>
          </p:cNvPr>
          <p:cNvSpPr>
            <a:spLocks xmlns:a="http://schemas.openxmlformats.org/drawingml/2006/main" noGrp="1"/>
          </p:cNvSpPr>
          <p:nvPr/>
        </p:nvSpPr>
        <p:spPr>
          <a:xfrm xmlns:a="http://schemas.openxmlformats.org/drawingml/2006/main">
            <a:off x="9410700" y="4781550"/>
            <a:ext cx="24193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113629"/>
                </a:solidFill>
                <a:latin typeface="DejaVu Sans"/>
                <a:ea typeface="DejaVu Sans"/>
                <a:cs typeface="DejaVu Sans"/>
              </a:defRPr>
            </a:defPPr>
            <a:lvl1pPr>
              <a:defRPr sz="1275" b="1">
                <a:solidFill>
                  <a:srgbClr val="113629"/>
                </a:solidFill>
                <a:latin typeface="DejaVu Sans"/>
                <a:ea typeface="DejaVu Sans"/>
                <a:cs typeface="DejaVu Sans"/>
              </a:defRPr>
            </a:lvl1pPr>
            <a:lvl2pPr>
              <a:defRPr sz="1275" b="1">
                <a:solidFill>
                  <a:srgbClr val="113629"/>
                </a:solidFill>
                <a:latin typeface="DejaVu Sans"/>
                <a:ea typeface="DejaVu Sans"/>
                <a:cs typeface="DejaVu Sans"/>
              </a:defRPr>
            </a:lvl2pPr>
            <a:lvl3pPr>
              <a:defRPr sz="1275" b="1">
                <a:solidFill>
                  <a:srgbClr val="113629"/>
                </a:solidFill>
                <a:latin typeface="DejaVu Sans"/>
                <a:ea typeface="DejaVu Sans"/>
                <a:cs typeface="DejaVu Sans"/>
              </a:defRPr>
            </a:lvl3pPr>
            <a:lvl4pPr>
              <a:defRPr sz="1275" b="1">
                <a:solidFill>
                  <a:srgbClr val="113629"/>
                </a:solidFill>
                <a:latin typeface="DejaVu Sans"/>
                <a:ea typeface="DejaVu Sans"/>
                <a:cs typeface="DejaVu Sans"/>
              </a:defRPr>
            </a:lvl4pPr>
            <a:lvl5pPr>
              <a:defRPr sz="1275" b="1">
                <a:solidFill>
                  <a:srgbClr val="113629"/>
                </a:solidFill>
                <a:latin typeface="DejaVu Sans"/>
                <a:ea typeface="DejaVu Sans"/>
                <a:cs typeface="DejaVu Sans"/>
              </a:defRPr>
            </a:lvl5pPr>
            <a:lvl6pPr>
              <a:defRPr sz="1275" b="1">
                <a:solidFill>
                  <a:srgbClr val="113629"/>
                </a:solidFill>
                <a:latin typeface="DejaVu Sans"/>
                <a:ea typeface="DejaVu Sans"/>
                <a:cs typeface="DejaVu Sans"/>
              </a:defRPr>
            </a:lvl6pPr>
            <a:lvl7pPr>
              <a:defRPr sz="1275" b="1">
                <a:solidFill>
                  <a:srgbClr val="113629"/>
                </a:solidFill>
                <a:latin typeface="DejaVu Sans"/>
                <a:ea typeface="DejaVu Sans"/>
                <a:cs typeface="DejaVu Sans"/>
              </a:defRPr>
            </a:lvl7pPr>
            <a:lvl8pPr>
              <a:defRPr sz="1275" b="1">
                <a:solidFill>
                  <a:srgbClr val="113629"/>
                </a:solidFill>
                <a:latin typeface="DejaVu Sans"/>
                <a:ea typeface="DejaVu Sans"/>
                <a:cs typeface="DejaVu Sans"/>
              </a:defRPr>
            </a:lvl8pPr>
            <a:lvl9pPr>
              <a:defRPr sz="1275" b="1">
                <a:solidFill>
                  <a:srgbClr val="113629"/>
                </a:solidFill>
                <a:latin typeface="DejaVu Sans"/>
                <a:ea typeface="DejaVu Sans"/>
                <a:cs typeface="DejaVu Sans"/>
              </a:defRPr>
            </a:lvl9pPr>
          </a:lstStyle>
          <a:p xmlns:a="http://schemas.openxmlformats.org/drawingml/2006/main">
            <a:pPr>
              <a:defRPr sz="1275" b="1">
                <a:solidFill>
                  <a:srgbClr val="113629"/>
                </a:solidFill>
                <a:latin typeface="DejaVu Sans"/>
                <a:ea typeface="DejaVu Sans"/>
                <a:cs typeface="DejaVu Sans"/>
              </a:defRPr>
            </a:pPr>
            <a:r>
              <a:rPr sz="1275" b="1">
                <a:solidFill>
                  <a:srgbClr val="113629"/>
                </a:solidFill>
                <a:latin typeface="DejaVu Sans"/>
                <a:ea typeface="DejaVu Sans"/>
                <a:cs typeface="DejaVu Sans"/>
              </a:rPr>
              <a:t>Банковские карты</a:t>
            </a:r>
          </a:p>
        </p:txBody>
      </p:sp>
      <p:sp>
        <p:nvSpPr>
          <p:cNvPr id="14" name="">
            <a:extLst xmlns:a="http://schemas.openxmlformats.org/drawingml/2006/main">
              <a:ext uri="{FF2B5EF4-FFF2-40B4-BE49-F238E27FC236}">
                <a16:creationId xmlns:a16="http://schemas.microsoft.com/office/drawing/2014/main" id="{238B2E00-9FD7-482A-A4DE-81C914B6275C}"/>
              </a:ext>
            </a:extLst>
          </p:cNvPr>
          <p:cNvSpPr>
            <a:spLocks xmlns:a="http://schemas.openxmlformats.org/drawingml/2006/main" noGrp="1"/>
          </p:cNvSpPr>
          <p:nvPr/>
        </p:nvSpPr>
        <p:spPr>
          <a:xfrm xmlns:a="http://schemas.openxmlformats.org/drawingml/2006/main">
            <a:off x="9296400" y="5314950"/>
            <a:ext cx="2647950" cy="457200"/>
          </a:xfrm>
          <a:prstGeom xmlns:a="http://schemas.openxmlformats.org/drawingml/2006/main" prst="roundRect">
            <a:avLst>
              <a:gd name="adj" fmla="val 25000"/>
            </a:avLst>
          </a:prstGeom>
          <a:solidFill xmlns:a="http://schemas.openxmlformats.org/drawingml/2006/main">
            <a:srgbClr val="F0F4EF"/>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74F6122-98FA-4DDB-BD6F-633EC9CE7817}"/>
              </a:ext>
            </a:extLst>
          </p:cNvPr>
          <p:cNvSpPr>
            <a:spLocks xmlns:a="http://schemas.openxmlformats.org/drawingml/2006/main" noGrp="1"/>
          </p:cNvSpPr>
          <p:nvPr/>
        </p:nvSpPr>
        <p:spPr>
          <a:xfrm xmlns:a="http://schemas.openxmlformats.org/drawingml/2006/main">
            <a:off x="9410700" y="5438775"/>
            <a:ext cx="2419350" cy="276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1">
                <a:solidFill>
                  <a:srgbClr val="113629"/>
                </a:solidFill>
                <a:latin typeface="DejaVu Sans"/>
                <a:ea typeface="DejaVu Sans"/>
                <a:cs typeface="DejaVu Sans"/>
              </a:defRPr>
            </a:defPPr>
            <a:lvl1pPr>
              <a:defRPr sz="1275" b="1">
                <a:solidFill>
                  <a:srgbClr val="113629"/>
                </a:solidFill>
                <a:latin typeface="DejaVu Sans"/>
                <a:ea typeface="DejaVu Sans"/>
                <a:cs typeface="DejaVu Sans"/>
              </a:defRPr>
            </a:lvl1pPr>
            <a:lvl2pPr>
              <a:defRPr sz="1275" b="1">
                <a:solidFill>
                  <a:srgbClr val="113629"/>
                </a:solidFill>
                <a:latin typeface="DejaVu Sans"/>
                <a:ea typeface="DejaVu Sans"/>
                <a:cs typeface="DejaVu Sans"/>
              </a:defRPr>
            </a:lvl2pPr>
            <a:lvl3pPr>
              <a:defRPr sz="1275" b="1">
                <a:solidFill>
                  <a:srgbClr val="113629"/>
                </a:solidFill>
                <a:latin typeface="DejaVu Sans"/>
                <a:ea typeface="DejaVu Sans"/>
                <a:cs typeface="DejaVu Sans"/>
              </a:defRPr>
            </a:lvl3pPr>
            <a:lvl4pPr>
              <a:defRPr sz="1275" b="1">
                <a:solidFill>
                  <a:srgbClr val="113629"/>
                </a:solidFill>
                <a:latin typeface="DejaVu Sans"/>
                <a:ea typeface="DejaVu Sans"/>
                <a:cs typeface="DejaVu Sans"/>
              </a:defRPr>
            </a:lvl4pPr>
            <a:lvl5pPr>
              <a:defRPr sz="1275" b="1">
                <a:solidFill>
                  <a:srgbClr val="113629"/>
                </a:solidFill>
                <a:latin typeface="DejaVu Sans"/>
                <a:ea typeface="DejaVu Sans"/>
                <a:cs typeface="DejaVu Sans"/>
              </a:defRPr>
            </a:lvl5pPr>
            <a:lvl6pPr>
              <a:defRPr sz="1275" b="1">
                <a:solidFill>
                  <a:srgbClr val="113629"/>
                </a:solidFill>
                <a:latin typeface="DejaVu Sans"/>
                <a:ea typeface="DejaVu Sans"/>
                <a:cs typeface="DejaVu Sans"/>
              </a:defRPr>
            </a:lvl6pPr>
            <a:lvl7pPr>
              <a:defRPr sz="1275" b="1">
                <a:solidFill>
                  <a:srgbClr val="113629"/>
                </a:solidFill>
                <a:latin typeface="DejaVu Sans"/>
                <a:ea typeface="DejaVu Sans"/>
                <a:cs typeface="DejaVu Sans"/>
              </a:defRPr>
            </a:lvl7pPr>
            <a:lvl8pPr>
              <a:defRPr sz="1275" b="1">
                <a:solidFill>
                  <a:srgbClr val="113629"/>
                </a:solidFill>
                <a:latin typeface="DejaVu Sans"/>
                <a:ea typeface="DejaVu Sans"/>
                <a:cs typeface="DejaVu Sans"/>
              </a:defRPr>
            </a:lvl8pPr>
            <a:lvl9pPr>
              <a:defRPr sz="1275" b="1">
                <a:solidFill>
                  <a:srgbClr val="113629"/>
                </a:solidFill>
                <a:latin typeface="DejaVu Sans"/>
                <a:ea typeface="DejaVu Sans"/>
                <a:cs typeface="DejaVu Sans"/>
              </a:defRPr>
            </a:lvl9pPr>
          </a:lstStyle>
          <a:p xmlns:a="http://schemas.openxmlformats.org/drawingml/2006/main">
            <a:pPr>
              <a:defRPr sz="1275" b="1">
                <a:solidFill>
                  <a:srgbClr val="113629"/>
                </a:solidFill>
                <a:latin typeface="DejaVu Sans"/>
                <a:ea typeface="DejaVu Sans"/>
                <a:cs typeface="DejaVu Sans"/>
              </a:defRPr>
            </a:pPr>
            <a:r>
              <a:rPr sz="1275" b="1">
                <a:solidFill>
                  <a:srgbClr val="113629"/>
                </a:solidFill>
                <a:latin typeface="DejaVu Sans"/>
                <a:ea typeface="DejaVu Sans"/>
                <a:cs typeface="DejaVu Sans"/>
              </a:rPr>
              <a:t>Настройки</a:t>
            </a:r>
          </a:p>
        </p:txBody>
      </p:sp>
      <p:sp>
        <p:nvSpPr>
          <p:cNvPr id="16" name="">
            <a:extLst xmlns:a="http://schemas.openxmlformats.org/drawingml/2006/main">
              <a:ext uri="{FF2B5EF4-FFF2-40B4-BE49-F238E27FC236}">
                <a16:creationId xmlns:a16="http://schemas.microsoft.com/office/drawing/2014/main" id="{194B7F5A-3878-4211-94FB-07E385B66A2A}"/>
              </a:ext>
            </a:extLst>
          </p:cNvPr>
          <p:cNvSpPr>
            <a:spLocks xmlns:a="http://schemas.openxmlformats.org/drawingml/2006/main" noGrp="1"/>
          </p:cNvSpPr>
          <p:nvPr/>
        </p:nvSpPr>
        <p:spPr>
          <a:xfrm xmlns:a="http://schemas.openxmlformats.org/drawingml/2006/main">
            <a:off x="9334500" y="6200775"/>
            <a:ext cx="2571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650" b="1">
                <a:solidFill>
                  <a:srgbClr val="147A48"/>
                </a:solidFill>
                <a:latin typeface="DejaVu Sans"/>
                <a:ea typeface="DejaVu Sans"/>
                <a:cs typeface="DejaVu Sans"/>
              </a:defRPr>
            </a:defPPr>
            <a:lvl1pPr>
              <a:defRPr sz="1650" b="1">
                <a:solidFill>
                  <a:srgbClr val="147A48"/>
                </a:solidFill>
                <a:latin typeface="DejaVu Sans"/>
                <a:ea typeface="DejaVu Sans"/>
                <a:cs typeface="DejaVu Sans"/>
              </a:defRPr>
            </a:lvl1pPr>
            <a:lvl2pPr>
              <a:defRPr sz="1650" b="1">
                <a:solidFill>
                  <a:srgbClr val="147A48"/>
                </a:solidFill>
                <a:latin typeface="DejaVu Sans"/>
                <a:ea typeface="DejaVu Sans"/>
                <a:cs typeface="DejaVu Sans"/>
              </a:defRPr>
            </a:lvl2pPr>
            <a:lvl3pPr>
              <a:defRPr sz="1650" b="1">
                <a:solidFill>
                  <a:srgbClr val="147A48"/>
                </a:solidFill>
                <a:latin typeface="DejaVu Sans"/>
                <a:ea typeface="DejaVu Sans"/>
                <a:cs typeface="DejaVu Sans"/>
              </a:defRPr>
            </a:lvl3pPr>
            <a:lvl4pPr>
              <a:defRPr sz="1650" b="1">
                <a:solidFill>
                  <a:srgbClr val="147A48"/>
                </a:solidFill>
                <a:latin typeface="DejaVu Sans"/>
                <a:ea typeface="DejaVu Sans"/>
                <a:cs typeface="DejaVu Sans"/>
              </a:defRPr>
            </a:lvl4pPr>
            <a:lvl5pPr>
              <a:defRPr sz="1650" b="1">
                <a:solidFill>
                  <a:srgbClr val="147A48"/>
                </a:solidFill>
                <a:latin typeface="DejaVu Sans"/>
                <a:ea typeface="DejaVu Sans"/>
                <a:cs typeface="DejaVu Sans"/>
              </a:defRPr>
            </a:lvl5pPr>
            <a:lvl6pPr>
              <a:defRPr sz="1650" b="1">
                <a:solidFill>
                  <a:srgbClr val="147A48"/>
                </a:solidFill>
                <a:latin typeface="DejaVu Sans"/>
                <a:ea typeface="DejaVu Sans"/>
                <a:cs typeface="DejaVu Sans"/>
              </a:defRPr>
            </a:lvl6pPr>
            <a:lvl7pPr>
              <a:defRPr sz="1650" b="1">
                <a:solidFill>
                  <a:srgbClr val="147A48"/>
                </a:solidFill>
                <a:latin typeface="DejaVu Sans"/>
                <a:ea typeface="DejaVu Sans"/>
                <a:cs typeface="DejaVu Sans"/>
              </a:defRPr>
            </a:lvl7pPr>
            <a:lvl8pPr>
              <a:defRPr sz="1650" b="1">
                <a:solidFill>
                  <a:srgbClr val="147A48"/>
                </a:solidFill>
                <a:latin typeface="DejaVu Sans"/>
                <a:ea typeface="DejaVu Sans"/>
                <a:cs typeface="DejaVu Sans"/>
              </a:defRPr>
            </a:lvl8pPr>
            <a:lvl9pPr>
              <a:defRPr sz="1650" b="1">
                <a:solidFill>
                  <a:srgbClr val="147A48"/>
                </a:solidFill>
                <a:latin typeface="DejaVu Sans"/>
                <a:ea typeface="DejaVu Sans"/>
                <a:cs typeface="DejaVu Sans"/>
              </a:defRPr>
            </a:lvl9pPr>
          </a:lstStyle>
          <a:p xmlns:a="http://schemas.openxmlformats.org/drawingml/2006/main">
            <a:pPr>
              <a:defRPr sz="1650" b="1">
                <a:solidFill>
                  <a:srgbClr val="147A48"/>
                </a:solidFill>
                <a:latin typeface="DejaVu Sans"/>
                <a:ea typeface="DejaVu Sans"/>
                <a:cs typeface="DejaVu Sans"/>
              </a:defRPr>
            </a:pPr>
            <a:r>
              <a:rPr sz="1650" b="1">
                <a:solidFill>
                  <a:srgbClr val="147A48"/>
                </a:solidFill>
                <a:latin typeface="DejaVu Sans"/>
                <a:ea typeface="DejaVu Sans"/>
                <a:cs typeface="DejaVu Sans"/>
              </a:rPr>
              <a:t>Шолаққорған</a:t>
            </a:r>
          </a:p>
        </p:txBody>
      </p:sp>
      <p:sp>
        <p:nvSpPr>
          <p:cNvPr id="17" name="">
            <a:extLst xmlns:a="http://schemas.openxmlformats.org/drawingml/2006/main">
              <a:ext uri="{FF2B5EF4-FFF2-40B4-BE49-F238E27FC236}">
                <a16:creationId xmlns:a16="http://schemas.microsoft.com/office/drawing/2014/main" id="{01B2BB5E-7BC6-46D1-BE48-BF6793DE5D91}"/>
              </a:ext>
            </a:extLst>
          </p:cNvPr>
          <p:cNvSpPr>
            <a:spLocks xmlns:a="http://schemas.openxmlformats.org/drawingml/2006/main" noGrp="1"/>
          </p:cNvSpPr>
          <p:nvPr/>
        </p:nvSpPr>
        <p:spPr>
          <a:xfrm xmlns:a="http://schemas.openxmlformats.org/drawingml/2006/main">
            <a:off x="9334500" y="6762750"/>
            <a:ext cx="2571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defPPr>
              <a:defRPr sz="1275" b="0">
                <a:solidFill>
                  <a:srgbClr val="577366"/>
                </a:solidFill>
                <a:latin typeface="DejaVu Sans"/>
                <a:ea typeface="DejaVu Sans"/>
                <a:cs typeface="DejaVu Sans"/>
              </a:defRPr>
            </a:defPPr>
            <a:lvl1pPr>
              <a:defRPr sz="1275" b="0">
                <a:solidFill>
                  <a:srgbClr val="577366"/>
                </a:solidFill>
                <a:latin typeface="DejaVu Sans"/>
                <a:ea typeface="DejaVu Sans"/>
                <a:cs typeface="DejaVu Sans"/>
              </a:defRPr>
            </a:lvl1pPr>
            <a:lvl2pPr>
              <a:defRPr sz="1275" b="0">
                <a:solidFill>
                  <a:srgbClr val="577366"/>
                </a:solidFill>
                <a:latin typeface="DejaVu Sans"/>
                <a:ea typeface="DejaVu Sans"/>
                <a:cs typeface="DejaVu Sans"/>
              </a:defRPr>
            </a:lvl2pPr>
            <a:lvl3pPr>
              <a:defRPr sz="1275" b="0">
                <a:solidFill>
                  <a:srgbClr val="577366"/>
                </a:solidFill>
                <a:latin typeface="DejaVu Sans"/>
                <a:ea typeface="DejaVu Sans"/>
                <a:cs typeface="DejaVu Sans"/>
              </a:defRPr>
            </a:lvl3pPr>
            <a:lvl4pPr>
              <a:defRPr sz="1275" b="0">
                <a:solidFill>
                  <a:srgbClr val="577366"/>
                </a:solidFill>
                <a:latin typeface="DejaVu Sans"/>
                <a:ea typeface="DejaVu Sans"/>
                <a:cs typeface="DejaVu Sans"/>
              </a:defRPr>
            </a:lvl4pPr>
            <a:lvl5pPr>
              <a:defRPr sz="1275" b="0">
                <a:solidFill>
                  <a:srgbClr val="577366"/>
                </a:solidFill>
                <a:latin typeface="DejaVu Sans"/>
                <a:ea typeface="DejaVu Sans"/>
                <a:cs typeface="DejaVu Sans"/>
              </a:defRPr>
            </a:lvl5pPr>
            <a:lvl6pPr>
              <a:defRPr sz="1275" b="0">
                <a:solidFill>
                  <a:srgbClr val="577366"/>
                </a:solidFill>
                <a:latin typeface="DejaVu Sans"/>
                <a:ea typeface="DejaVu Sans"/>
                <a:cs typeface="DejaVu Sans"/>
              </a:defRPr>
            </a:lvl6pPr>
            <a:lvl7pPr>
              <a:defRPr sz="1275" b="0">
                <a:solidFill>
                  <a:srgbClr val="577366"/>
                </a:solidFill>
                <a:latin typeface="DejaVu Sans"/>
                <a:ea typeface="DejaVu Sans"/>
                <a:cs typeface="DejaVu Sans"/>
              </a:defRPr>
            </a:lvl7pPr>
            <a:lvl8pPr>
              <a:defRPr sz="1275" b="0">
                <a:solidFill>
                  <a:srgbClr val="577366"/>
                </a:solidFill>
                <a:latin typeface="DejaVu Sans"/>
                <a:ea typeface="DejaVu Sans"/>
                <a:cs typeface="DejaVu Sans"/>
              </a:defRPr>
            </a:lvl8pPr>
            <a:lvl9pPr>
              <a:defRPr sz="1275" b="0">
                <a:solidFill>
                  <a:srgbClr val="577366"/>
                </a:solidFill>
                <a:latin typeface="DejaVu Sans"/>
                <a:ea typeface="DejaVu Sans"/>
                <a:cs typeface="DejaVu Sans"/>
              </a:defRPr>
            </a:lvl9pPr>
          </a:lstStyle>
          <a:p xmlns:a="http://schemas.openxmlformats.org/drawingml/2006/main">
            <a:pPr>
              <a:defRPr sz="1275" b="0">
                <a:solidFill>
                  <a:srgbClr val="577366"/>
                </a:solidFill>
                <a:latin typeface="DejaVu Sans"/>
                <a:ea typeface="DejaVu Sans"/>
                <a:cs typeface="DejaVu Sans"/>
              </a:defRPr>
            </a:pPr>
            <a:r>
              <a:rPr sz="1275" b="0">
                <a:solidFill>
                  <a:srgbClr val="577366"/>
                </a:solidFill>
                <a:latin typeface="DejaVu Sans"/>
                <a:ea typeface="DejaVu Sans"/>
                <a:cs typeface="DejaVu Sans"/>
              </a:rPr>
              <a:t>Қазақша / Русский</a:t>
            </a:r>
          </a:p>
        </p:txBody>
      </p:sp>
    </p:spTree>
    <p:extLst>
      <p:ext uri="{BB962C8B-B14F-4D97-AF65-F5344CB8AC3E}">
        <p14:creationId xmlns:p14="http://schemas.microsoft.com/office/powerpoint/2010/main" val="171384038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2026-10-22T12:41:01.1290000Z</dcterms:created>
  <dcterms:modified xsi:type="dcterms:W3CDTF">2026-10-22T12:41:01.1290000Z</dcterms:modified>
</coreProperties>
</file>